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5" r:id="rId5"/>
    <p:sldMasterId id="2147483686"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5886672-A824-4D56-8251-B9B5CF57B58B}">
  <a:tblStyle styleId="{45886672-A824-4D56-8251-B9B5CF57B5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2.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4.xml"/><Relationship Id="rId21" Type="http://schemas.openxmlformats.org/officeDocument/2006/relationships/slide" Target="slides/slide13.xml"/><Relationship Id="rId43" Type="http://schemas.openxmlformats.org/officeDocument/2006/relationships/font" Target="fonts/Roboto-boldItalic.fntdata"/><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i="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p:cSld name="TITLE_AND_BODY_1">
    <p:spTree>
      <p:nvGrpSpPr>
        <p:cNvPr id="50" name="Shape 50"/>
        <p:cNvGrpSpPr/>
        <p:nvPr/>
      </p:nvGrpSpPr>
      <p:grpSpPr>
        <a:xfrm>
          <a:off x="0" y="0"/>
          <a:ext cx="0" cy="0"/>
          <a:chOff x="0" y="0"/>
          <a:chExt cx="0" cy="0"/>
        </a:xfrm>
      </p:grpSpPr>
      <p:sp>
        <p:nvSpPr>
          <p:cNvPr id="51" name="Shape 51"/>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53" name="Shape 53"/>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54" name="Shape 5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5" name="Shape 55"/>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AL INSTRUCTIONS" showMasterSp="0" type="tx">
  <p:cSld name="TITLE_AND_BODY">
    <p:bg>
      <p:bgPr>
        <a:solidFill>
          <a:srgbClr val="B71C1C"/>
        </a:solidFill>
      </p:bgPr>
    </p:bg>
    <p:spTree>
      <p:nvGrpSpPr>
        <p:cNvPr id="62" name="Shape 62"/>
        <p:cNvGrpSpPr/>
        <p:nvPr/>
      </p:nvGrpSpPr>
      <p:grpSpPr>
        <a:xfrm>
          <a:off x="0" y="0"/>
          <a:ext cx="0" cy="0"/>
          <a:chOff x="0" y="0"/>
          <a:chExt cx="0" cy="0"/>
        </a:xfrm>
      </p:grpSpPr>
      <p:pic>
        <p:nvPicPr>
          <p:cNvPr id="63" name="Shape 63"/>
          <p:cNvPicPr preferRelativeResize="0"/>
          <p:nvPr/>
        </p:nvPicPr>
        <p:blipFill>
          <a:blip r:embed="rId2">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showMasterSp="0">
  <p:cSld name="intro">
    <p:bg>
      <p:bgPr>
        <a:solidFill>
          <a:srgbClr val="F6F9F8"/>
        </a:solidFill>
      </p:bgPr>
    </p:bg>
    <p:spTree>
      <p:nvGrpSpPr>
        <p:cNvPr id="64" name="Shape 64"/>
        <p:cNvGrpSpPr/>
        <p:nvPr/>
      </p:nvGrpSpPr>
      <p:grpSpPr>
        <a:xfrm>
          <a:off x="0" y="0"/>
          <a:ext cx="0" cy="0"/>
          <a:chOff x="0" y="0"/>
          <a:chExt cx="0" cy="0"/>
        </a:xfrm>
      </p:grpSpPr>
      <p:pic>
        <p:nvPicPr>
          <p:cNvPr id="65" name="Shape 65"/>
          <p:cNvPicPr preferRelativeResize="0"/>
          <p:nvPr/>
        </p:nvPicPr>
        <p:blipFill>
          <a:blip r:embed="rId2">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way Side" showMasterSp="0">
  <p:cSld name="Segway Side">
    <p:bg>
      <p:bgPr>
        <a:solidFill>
          <a:srgbClr val="0E9AAD"/>
        </a:solidFill>
      </p:bgPr>
    </p:bg>
    <p:spTree>
      <p:nvGrpSpPr>
        <p:cNvPr id="66" name="Shape 66"/>
        <p:cNvGrpSpPr/>
        <p:nvPr/>
      </p:nvGrpSpPr>
      <p:grpSpPr>
        <a:xfrm>
          <a:off x="0" y="0"/>
          <a:ext cx="0" cy="0"/>
          <a:chOff x="0" y="0"/>
          <a:chExt cx="0" cy="0"/>
        </a:xfrm>
      </p:grpSpPr>
      <p:sp>
        <p:nvSpPr>
          <p:cNvPr id="67" name="Shape 67"/>
          <p:cNvSpPr txBox="1"/>
          <p:nvPr>
            <p:ph type="title"/>
          </p:nvPr>
        </p:nvSpPr>
        <p:spPr>
          <a:xfrm>
            <a:off x="749153" y="-28508"/>
            <a:ext cx="7645800" cy="5200500"/>
          </a:xfrm>
          <a:prstGeom prst="rect">
            <a:avLst/>
          </a:prstGeom>
          <a:noFill/>
          <a:ln>
            <a:noFill/>
          </a:ln>
        </p:spPr>
        <p:txBody>
          <a:bodyPr anchorCtr="0" anchor="ctr" bIns="34275" lIns="34275" spcFirstLastPara="1" rIns="34275" wrap="square" tIns="34275"/>
          <a:lstStyle>
            <a:lvl1pPr lvl="0" rtl="0" algn="ctr">
              <a:spcBef>
                <a:spcPts val="0"/>
              </a:spcBef>
              <a:spcAft>
                <a:spcPts val="0"/>
              </a:spcAft>
              <a:buSzPts val="500"/>
              <a:buChar char="●"/>
              <a:defRPr/>
            </a:lvl1pPr>
            <a:lvl2pPr lvl="1" rtl="0">
              <a:spcBef>
                <a:spcPts val="0"/>
              </a:spcBef>
              <a:spcAft>
                <a:spcPts val="0"/>
              </a:spcAft>
              <a:buSzPts val="500"/>
              <a:buChar char="○"/>
              <a:defRPr/>
            </a:lvl2pPr>
            <a:lvl3pPr lvl="2" rtl="0">
              <a:spcBef>
                <a:spcPts val="0"/>
              </a:spcBef>
              <a:spcAft>
                <a:spcPts val="0"/>
              </a:spcAft>
              <a:buSzPts val="500"/>
              <a:buChar char="■"/>
              <a:defRPr/>
            </a:lvl3pPr>
            <a:lvl4pPr lvl="3" rtl="0">
              <a:spcBef>
                <a:spcPts val="0"/>
              </a:spcBef>
              <a:spcAft>
                <a:spcPts val="0"/>
              </a:spcAft>
              <a:buSzPts val="500"/>
              <a:buChar char="●"/>
              <a:defRPr/>
            </a:lvl4pPr>
            <a:lvl5pPr lvl="4" rtl="0">
              <a:spcBef>
                <a:spcPts val="0"/>
              </a:spcBef>
              <a:spcAft>
                <a:spcPts val="0"/>
              </a:spcAft>
              <a:buSzPts val="500"/>
              <a:buChar char="○"/>
              <a:defRPr/>
            </a:lvl5pPr>
            <a:lvl6pPr lvl="5" rtl="0">
              <a:spcBef>
                <a:spcPts val="0"/>
              </a:spcBef>
              <a:spcAft>
                <a:spcPts val="0"/>
              </a:spcAft>
              <a:buSzPts val="500"/>
              <a:buChar char="■"/>
              <a:defRPr/>
            </a:lvl6pPr>
            <a:lvl7pPr lvl="6" rtl="0">
              <a:spcBef>
                <a:spcPts val="0"/>
              </a:spcBef>
              <a:spcAft>
                <a:spcPts val="0"/>
              </a:spcAft>
              <a:buSzPts val="500"/>
              <a:buChar char="●"/>
              <a:defRPr/>
            </a:lvl7pPr>
            <a:lvl8pPr lvl="7" rtl="0">
              <a:spcBef>
                <a:spcPts val="0"/>
              </a:spcBef>
              <a:spcAft>
                <a:spcPts val="0"/>
              </a:spcAft>
              <a:buSzPts val="500"/>
              <a:buChar char="○"/>
              <a:defRPr/>
            </a:lvl8pPr>
            <a:lvl9pPr lvl="8" rtl="0">
              <a:spcBef>
                <a:spcPts val="0"/>
              </a:spcBef>
              <a:spcAft>
                <a:spcPts val="0"/>
              </a:spcAft>
              <a:buSzPts val="500"/>
              <a:buChar char="■"/>
              <a:defRPr/>
            </a:lvl9pPr>
          </a:lstStyle>
          <a:p/>
        </p:txBody>
      </p:sp>
      <p:pic>
        <p:nvPicPr>
          <p:cNvPr id="68" name="Shape 68"/>
          <p:cNvPicPr preferRelativeResize="0"/>
          <p:nvPr/>
        </p:nvPicPr>
        <p:blipFill>
          <a:blip r:embed="rId2">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Light Slide" showMasterSp="0">
  <p:cSld name="Sample Light Slide">
    <p:spTree>
      <p:nvGrpSpPr>
        <p:cNvPr id="69" name="Shape 69"/>
        <p:cNvGrpSpPr/>
        <p:nvPr/>
      </p:nvGrpSpPr>
      <p:grpSpPr>
        <a:xfrm>
          <a:off x="0" y="0"/>
          <a:ext cx="0" cy="0"/>
          <a:chOff x="0" y="0"/>
          <a:chExt cx="0" cy="0"/>
        </a:xfrm>
      </p:grpSpPr>
      <p:pic>
        <p:nvPicPr>
          <p:cNvPr id="70" name="Shape 70"/>
          <p:cNvPicPr preferRelativeResize="0"/>
          <p:nvPr/>
        </p:nvPicPr>
        <p:blipFill>
          <a:blip r:embed="rId2">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showMasterSp="0">
  <p:cSld name="Sample Dark Slide">
    <p:bg>
      <p:bgPr>
        <a:solidFill>
          <a:srgbClr val="445863"/>
        </a:solidFill>
      </p:bgPr>
    </p:bg>
    <p:spTree>
      <p:nvGrpSpPr>
        <p:cNvPr id="71" name="Shape 71"/>
        <p:cNvGrpSpPr/>
        <p:nvPr/>
      </p:nvGrpSpPr>
      <p:grpSpPr>
        <a:xfrm>
          <a:off x="0" y="0"/>
          <a:ext cx="0" cy="0"/>
          <a:chOff x="0" y="0"/>
          <a:chExt cx="0" cy="0"/>
        </a:xfrm>
      </p:grpSpPr>
      <p:pic>
        <p:nvPicPr>
          <p:cNvPr id="72" name="Shape 72"/>
          <p:cNvPicPr preferRelativeResize="0"/>
          <p:nvPr/>
        </p:nvPicPr>
        <p:blipFill>
          <a:blip r:embed="rId2">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showMasterSp="0">
  <p:cSld name="Photo blank">
    <p:bg>
      <p:bgPr>
        <a:solidFill>
          <a:srgbClr val="222222"/>
        </a:solidFill>
      </p:bgPr>
    </p:bg>
    <p:spTree>
      <p:nvGrpSpPr>
        <p:cNvPr id="73" name="Shape 73"/>
        <p:cNvGrpSpPr/>
        <p:nvPr/>
      </p:nvGrpSpPr>
      <p:grpSpPr>
        <a:xfrm>
          <a:off x="0" y="0"/>
          <a:ext cx="0" cy="0"/>
          <a:chOff x="0" y="0"/>
          <a:chExt cx="0" cy="0"/>
        </a:xfrm>
      </p:grpSpPr>
      <p:pic>
        <p:nvPicPr>
          <p:cNvPr id="74" name="Shape 74"/>
          <p:cNvPicPr preferRelativeResize="0"/>
          <p:nvPr/>
        </p:nvPicPr>
        <p:blipFill>
          <a:blip r:embed="rId2">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showMasterSp="0">
  <p:cSld name="Photo with text">
    <p:bg>
      <p:bgPr>
        <a:solidFill>
          <a:srgbClr val="222222"/>
        </a:solidFill>
      </p:bgPr>
    </p:bg>
    <p:spTree>
      <p:nvGrpSpPr>
        <p:cNvPr id="75" name="Shape 75"/>
        <p:cNvGrpSpPr/>
        <p:nvPr/>
      </p:nvGrpSpPr>
      <p:grpSpPr>
        <a:xfrm>
          <a:off x="0" y="0"/>
          <a:ext cx="0" cy="0"/>
          <a:chOff x="0" y="0"/>
          <a:chExt cx="0" cy="0"/>
        </a:xfrm>
      </p:grpSpPr>
      <p:sp>
        <p:nvSpPr>
          <p:cNvPr id="76" name="Shape 76"/>
          <p:cNvSpPr/>
          <p:nvPr/>
        </p:nvSpPr>
        <p:spPr>
          <a:xfrm>
            <a:off x="0" y="3460378"/>
            <a:ext cx="9144000" cy="168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t/>
            </a:r>
            <a:endParaRPr b="0" i="0" sz="500" u="none" cap="none" strike="noStrike">
              <a:latin typeface="Arial"/>
              <a:ea typeface="Arial"/>
              <a:cs typeface="Arial"/>
              <a:sym typeface="Arial"/>
            </a:endParaRPr>
          </a:p>
        </p:txBody>
      </p:sp>
      <p:pic>
        <p:nvPicPr>
          <p:cNvPr id="77" name="Shape 77"/>
          <p:cNvPicPr preferRelativeResize="0"/>
          <p:nvPr/>
        </p:nvPicPr>
        <p:blipFill>
          <a:blip r:embed="rId2">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1" showMasterSp="0">
  <p:cSld name="Photo with text_1">
    <p:bg>
      <p:bgPr>
        <a:solidFill>
          <a:srgbClr val="222222"/>
        </a:solidFill>
      </p:bgPr>
    </p:bg>
    <p:spTree>
      <p:nvGrpSpPr>
        <p:cNvPr id="78" name="Shape 78"/>
        <p:cNvGrpSpPr/>
        <p:nvPr/>
      </p:nvGrpSpPr>
      <p:grpSpPr>
        <a:xfrm>
          <a:off x="0" y="0"/>
          <a:ext cx="0" cy="0"/>
          <a:chOff x="0" y="0"/>
          <a:chExt cx="0" cy="0"/>
        </a:xfrm>
      </p:grpSpPr>
      <p:sp>
        <p:nvSpPr>
          <p:cNvPr id="79" name="Shape 79"/>
          <p:cNvSpPr/>
          <p:nvPr/>
        </p:nvSpPr>
        <p:spPr>
          <a:xfrm>
            <a:off x="0" y="0"/>
            <a:ext cx="4547700" cy="51435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t/>
            </a:r>
            <a:endParaRPr b="0" i="0" sz="500" u="none" cap="none" strike="noStrike">
              <a:latin typeface="Arial"/>
              <a:ea typeface="Arial"/>
              <a:cs typeface="Arial"/>
              <a:sym typeface="Arial"/>
            </a:endParaRPr>
          </a:p>
        </p:txBody>
      </p:sp>
      <p:pic>
        <p:nvPicPr>
          <p:cNvPr id="80" name="Shape 80"/>
          <p:cNvPicPr preferRelativeResize="0"/>
          <p:nvPr/>
        </p:nvPicPr>
        <p:blipFill>
          <a:blip r:embed="rId2">
            <a:alphaModFix amt="10000"/>
          </a:blip>
          <a:stretch>
            <a:fillRect/>
          </a:stretch>
        </p:blipFill>
        <p:spPr>
          <a:xfrm>
            <a:off x="137064" y="4364438"/>
            <a:ext cx="636739" cy="63673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ank" showMasterSp="0">
  <p:cSld name="Full Blank">
    <p:spTree>
      <p:nvGrpSpPr>
        <p:cNvPr id="81" name="Shape 8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Slide" showMasterSp="0">
  <p:cSld name="Chart Slide">
    <p:spTree>
      <p:nvGrpSpPr>
        <p:cNvPr id="82" name="Shape 82"/>
        <p:cNvGrpSpPr/>
        <p:nvPr/>
      </p:nvGrpSpPr>
      <p:grpSpPr>
        <a:xfrm>
          <a:off x="0" y="0"/>
          <a:ext cx="0" cy="0"/>
          <a:chOff x="0" y="0"/>
          <a:chExt cx="0" cy="0"/>
        </a:xfrm>
      </p:grpSpPr>
      <p:pic>
        <p:nvPicPr>
          <p:cNvPr id="83" name="Shape 83"/>
          <p:cNvPicPr preferRelativeResize="0"/>
          <p:nvPr/>
        </p:nvPicPr>
        <p:blipFill>
          <a:blip r:embed="rId2">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showMasterSp="0">
  <p:cSld name="Code Slide">
    <p:bg>
      <p:bgPr>
        <a:solidFill>
          <a:srgbClr val="445863"/>
        </a:solidFill>
      </p:bgPr>
    </p:bg>
    <p:spTree>
      <p:nvGrpSpPr>
        <p:cNvPr id="84" name="Shape 84"/>
        <p:cNvGrpSpPr/>
        <p:nvPr/>
      </p:nvGrpSpPr>
      <p:grpSpPr>
        <a:xfrm>
          <a:off x="0" y="0"/>
          <a:ext cx="0" cy="0"/>
          <a:chOff x="0" y="0"/>
          <a:chExt cx="0" cy="0"/>
        </a:xfrm>
      </p:grpSpPr>
      <p:sp>
        <p:nvSpPr>
          <p:cNvPr id="85" name="Shape 85"/>
          <p:cNvSpPr/>
          <p:nvPr/>
        </p:nvSpPr>
        <p:spPr>
          <a:xfrm>
            <a:off x="0" y="0"/>
            <a:ext cx="447600" cy="5143500"/>
          </a:xfrm>
          <a:prstGeom prst="rect">
            <a:avLst/>
          </a:prstGeom>
          <a:solidFill>
            <a:srgbClr val="FFFFFF">
              <a:alpha val="2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500" u="none" cap="none" strike="noStrike">
              <a:latin typeface="Arial"/>
              <a:ea typeface="Arial"/>
              <a:cs typeface="Arial"/>
              <a:sym typeface="Arial"/>
            </a:endParaRPr>
          </a:p>
        </p:txBody>
      </p:sp>
      <p:sp>
        <p:nvSpPr>
          <p:cNvPr id="86" name="Shape 86"/>
          <p:cNvSpPr/>
          <p:nvPr/>
        </p:nvSpPr>
        <p:spPr>
          <a:xfrm flipH="1">
            <a:off x="508238" y="0"/>
            <a:ext cx="52500" cy="5143500"/>
          </a:xfrm>
          <a:prstGeom prst="rect">
            <a:avLst/>
          </a:prstGeom>
          <a:solidFill>
            <a:srgbClr val="FFFFFF">
              <a:alpha val="2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500" u="none" cap="none" strike="noStrike">
              <a:latin typeface="Arial"/>
              <a:ea typeface="Arial"/>
              <a:cs typeface="Arial"/>
              <a:sym typeface="Arial"/>
            </a:endParaRPr>
          </a:p>
        </p:txBody>
      </p:sp>
      <p:pic>
        <p:nvPicPr>
          <p:cNvPr id="87" name="Shape 87"/>
          <p:cNvPicPr preferRelativeResize="0"/>
          <p:nvPr/>
        </p:nvPicPr>
        <p:blipFill>
          <a:blip r:embed="rId2">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void) Title, Subtitle, Bullets">
  <p:cSld name="(Avoid) Title, Subtitle, Bullets">
    <p:spTree>
      <p:nvGrpSpPr>
        <p:cNvPr id="88" name="Shape 88"/>
        <p:cNvGrpSpPr/>
        <p:nvPr/>
      </p:nvGrpSpPr>
      <p:grpSpPr>
        <a:xfrm>
          <a:off x="0" y="0"/>
          <a:ext cx="0" cy="0"/>
          <a:chOff x="0" y="0"/>
          <a:chExt cx="0" cy="0"/>
        </a:xfrm>
      </p:grpSpPr>
      <p:sp>
        <p:nvSpPr>
          <p:cNvPr id="89" name="Shape 89"/>
          <p:cNvSpPr txBox="1"/>
          <p:nvPr>
            <p:ph idx="1" type="body"/>
          </p:nvPr>
        </p:nvSpPr>
        <p:spPr>
          <a:xfrm>
            <a:off x="745959" y="1253325"/>
            <a:ext cx="7639500" cy="3890100"/>
          </a:xfrm>
          <a:prstGeom prst="rect">
            <a:avLst/>
          </a:prstGeom>
          <a:noFill/>
          <a:ln>
            <a:noFill/>
          </a:ln>
        </p:spPr>
        <p:txBody>
          <a:bodyPr anchorCtr="0" anchor="t" bIns="34275" lIns="34275" spcFirstLastPara="1" rIns="34275" wrap="square" tIns="34275"/>
          <a:lstStyle>
            <a:lvl1pPr indent="-260350" lvl="0" marL="457200" rtl="0">
              <a:lnSpc>
                <a:spcPct val="115000"/>
              </a:lnSpc>
              <a:spcBef>
                <a:spcPts val="0"/>
              </a:spcBef>
              <a:spcAft>
                <a:spcPts val="0"/>
              </a:spcAft>
              <a:buSzPts val="500"/>
              <a:buChar char="●"/>
              <a:defRPr/>
            </a:lvl1pPr>
            <a:lvl2pPr indent="-260350" lvl="1" marL="914400" rtl="0">
              <a:lnSpc>
                <a:spcPct val="115000"/>
              </a:lnSpc>
              <a:spcBef>
                <a:spcPts val="0"/>
              </a:spcBef>
              <a:spcAft>
                <a:spcPts val="0"/>
              </a:spcAft>
              <a:buClr>
                <a:srgbClr val="404040"/>
              </a:buClr>
              <a:buSzPts val="500"/>
              <a:buFont typeface="Roboto"/>
              <a:buChar char="­"/>
              <a:defRPr/>
            </a:lvl2pPr>
            <a:lvl3pPr indent="-260350" lvl="2" marL="1371600" rtl="0">
              <a:lnSpc>
                <a:spcPct val="115000"/>
              </a:lnSpc>
              <a:spcBef>
                <a:spcPts val="0"/>
              </a:spcBef>
              <a:spcAft>
                <a:spcPts val="0"/>
              </a:spcAft>
              <a:buSzPts val="500"/>
              <a:buChar char="■"/>
              <a:defRPr/>
            </a:lvl3pPr>
            <a:lvl4pPr indent="-260350" lvl="3" marL="1828800" rtl="0">
              <a:lnSpc>
                <a:spcPct val="115000"/>
              </a:lnSpc>
              <a:spcBef>
                <a:spcPts val="0"/>
              </a:spcBef>
              <a:spcAft>
                <a:spcPts val="0"/>
              </a:spcAft>
              <a:buSzPts val="500"/>
              <a:buChar char="●"/>
              <a:defRPr/>
            </a:lvl4pPr>
            <a:lvl5pPr indent="-260350" lvl="4" marL="2286000" rtl="0">
              <a:lnSpc>
                <a:spcPct val="115000"/>
              </a:lnSpc>
              <a:spcBef>
                <a:spcPts val="0"/>
              </a:spcBef>
              <a:spcAft>
                <a:spcPts val="0"/>
              </a:spcAft>
              <a:buSzPts val="500"/>
              <a:buChar char="○"/>
              <a:defRPr/>
            </a:lvl5pPr>
            <a:lvl6pPr indent="-260350" lvl="5" marL="2743200" rtl="0">
              <a:lnSpc>
                <a:spcPct val="115000"/>
              </a:lnSpc>
              <a:spcBef>
                <a:spcPts val="0"/>
              </a:spcBef>
              <a:spcAft>
                <a:spcPts val="0"/>
              </a:spcAft>
              <a:buSzPts val="500"/>
              <a:buChar char="■"/>
              <a:defRPr/>
            </a:lvl6pPr>
            <a:lvl7pPr indent="-260350" lvl="6" marL="3200400" rtl="0">
              <a:lnSpc>
                <a:spcPct val="115000"/>
              </a:lnSpc>
              <a:spcBef>
                <a:spcPts val="0"/>
              </a:spcBef>
              <a:spcAft>
                <a:spcPts val="0"/>
              </a:spcAft>
              <a:buSzPts val="500"/>
              <a:buChar char="●"/>
              <a:defRPr/>
            </a:lvl7pPr>
            <a:lvl8pPr indent="-260350" lvl="7" marL="3657600" rtl="0">
              <a:lnSpc>
                <a:spcPct val="115000"/>
              </a:lnSpc>
              <a:spcBef>
                <a:spcPts val="0"/>
              </a:spcBef>
              <a:spcAft>
                <a:spcPts val="0"/>
              </a:spcAft>
              <a:buSzPts val="500"/>
              <a:buChar char="○"/>
              <a:defRPr/>
            </a:lvl8pPr>
            <a:lvl9pPr indent="-260350" lvl="8" marL="4114800" rtl="0">
              <a:lnSpc>
                <a:spcPct val="115000"/>
              </a:lnSpc>
              <a:spcBef>
                <a:spcPts val="0"/>
              </a:spcBef>
              <a:spcAft>
                <a:spcPts val="0"/>
              </a:spcAft>
              <a:buSzPts val="500"/>
              <a:buChar char="■"/>
              <a:defRPr/>
            </a:lvl9pPr>
          </a:lstStyle>
          <a:p/>
        </p:txBody>
      </p:sp>
      <p:sp>
        <p:nvSpPr>
          <p:cNvPr id="90" name="Shape 90"/>
          <p:cNvSpPr txBox="1"/>
          <p:nvPr>
            <p:ph type="title"/>
          </p:nvPr>
        </p:nvSpPr>
        <p:spPr>
          <a:xfrm>
            <a:off x="745941" y="0"/>
            <a:ext cx="5339700" cy="787500"/>
          </a:xfrm>
          <a:prstGeom prst="rect">
            <a:avLst/>
          </a:prstGeom>
          <a:noFill/>
          <a:ln>
            <a:noFill/>
          </a:ln>
        </p:spPr>
        <p:txBody>
          <a:bodyPr anchorCtr="0" anchor="b" bIns="34275" lIns="34275" spcFirstLastPara="1" rIns="34275" wrap="square" tIns="34275"/>
          <a:lstStyle>
            <a:lvl1pPr lvl="0" rtl="0">
              <a:spcBef>
                <a:spcPts val="0"/>
              </a:spcBef>
              <a:spcAft>
                <a:spcPts val="0"/>
              </a:spcAft>
              <a:buSzPts val="500"/>
              <a:buChar char="●"/>
              <a:defRPr/>
            </a:lvl1pPr>
            <a:lvl2pPr lvl="1" rtl="0">
              <a:spcBef>
                <a:spcPts val="0"/>
              </a:spcBef>
              <a:spcAft>
                <a:spcPts val="0"/>
              </a:spcAft>
              <a:buSzPts val="500"/>
              <a:buChar char="○"/>
              <a:defRPr/>
            </a:lvl2pPr>
            <a:lvl3pPr lvl="2" rtl="0">
              <a:spcBef>
                <a:spcPts val="0"/>
              </a:spcBef>
              <a:spcAft>
                <a:spcPts val="0"/>
              </a:spcAft>
              <a:buSzPts val="500"/>
              <a:buChar char="■"/>
              <a:defRPr/>
            </a:lvl3pPr>
            <a:lvl4pPr lvl="3" rtl="0">
              <a:spcBef>
                <a:spcPts val="0"/>
              </a:spcBef>
              <a:spcAft>
                <a:spcPts val="0"/>
              </a:spcAft>
              <a:buSzPts val="500"/>
              <a:buChar char="●"/>
              <a:defRPr/>
            </a:lvl4pPr>
            <a:lvl5pPr lvl="4" rtl="0">
              <a:spcBef>
                <a:spcPts val="0"/>
              </a:spcBef>
              <a:spcAft>
                <a:spcPts val="0"/>
              </a:spcAft>
              <a:buSzPts val="500"/>
              <a:buChar char="○"/>
              <a:defRPr/>
            </a:lvl5pPr>
            <a:lvl6pPr lvl="5" rtl="0">
              <a:spcBef>
                <a:spcPts val="0"/>
              </a:spcBef>
              <a:spcAft>
                <a:spcPts val="0"/>
              </a:spcAft>
              <a:buSzPts val="500"/>
              <a:buChar char="■"/>
              <a:defRPr/>
            </a:lvl6pPr>
            <a:lvl7pPr lvl="6" rtl="0">
              <a:spcBef>
                <a:spcPts val="0"/>
              </a:spcBef>
              <a:spcAft>
                <a:spcPts val="0"/>
              </a:spcAft>
              <a:buSzPts val="500"/>
              <a:buChar char="●"/>
              <a:defRPr/>
            </a:lvl7pPr>
            <a:lvl8pPr lvl="7" rtl="0">
              <a:spcBef>
                <a:spcPts val="0"/>
              </a:spcBef>
              <a:spcAft>
                <a:spcPts val="0"/>
              </a:spcAft>
              <a:buSzPts val="500"/>
              <a:buChar char="○"/>
              <a:defRPr/>
            </a:lvl8pPr>
            <a:lvl9pPr lvl="8" rtl="0">
              <a:spcBef>
                <a:spcPts val="0"/>
              </a:spcBef>
              <a:spcAft>
                <a:spcPts val="0"/>
              </a:spcAft>
              <a:buSzPts val="5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howMasterSp="0">
  <p:cSld name="thank you">
    <p:bg>
      <p:bgPr>
        <a:solidFill>
          <a:srgbClr val="0E9AAD"/>
        </a:solidFill>
      </p:bgPr>
    </p:bg>
    <p:spTree>
      <p:nvGrpSpPr>
        <p:cNvPr id="91" name="Shape 91"/>
        <p:cNvGrpSpPr/>
        <p:nvPr/>
      </p:nvGrpSpPr>
      <p:grpSpPr>
        <a:xfrm>
          <a:off x="0" y="0"/>
          <a:ext cx="0" cy="0"/>
          <a:chOff x="0" y="0"/>
          <a:chExt cx="0" cy="0"/>
        </a:xfrm>
      </p:grpSpPr>
      <p:sp>
        <p:nvSpPr>
          <p:cNvPr id="92" name="Shape 92"/>
          <p:cNvSpPr txBox="1"/>
          <p:nvPr>
            <p:ph type="title"/>
          </p:nvPr>
        </p:nvSpPr>
        <p:spPr>
          <a:xfrm>
            <a:off x="749777" y="1302421"/>
            <a:ext cx="6015900" cy="1745100"/>
          </a:xfrm>
          <a:prstGeom prst="rect">
            <a:avLst/>
          </a:prstGeom>
          <a:noFill/>
          <a:ln>
            <a:noFill/>
          </a:ln>
        </p:spPr>
        <p:txBody>
          <a:bodyPr anchorCtr="0" anchor="t" bIns="34275" lIns="34275" spcFirstLastPara="1" rIns="34275" wrap="square" tIns="34275"/>
          <a:lstStyle>
            <a:lvl1pPr lvl="0" rtl="0">
              <a:lnSpc>
                <a:spcPct val="80000"/>
              </a:lnSpc>
              <a:spcBef>
                <a:spcPts val="0"/>
              </a:spcBef>
              <a:spcAft>
                <a:spcPts val="0"/>
              </a:spcAft>
              <a:buSzPts val="500"/>
              <a:buChar char="●"/>
              <a:defRPr/>
            </a:lvl1pPr>
            <a:lvl2pPr lvl="1" rtl="0">
              <a:spcBef>
                <a:spcPts val="0"/>
              </a:spcBef>
              <a:spcAft>
                <a:spcPts val="0"/>
              </a:spcAft>
              <a:buSzPts val="500"/>
              <a:buChar char="○"/>
              <a:defRPr/>
            </a:lvl2pPr>
            <a:lvl3pPr lvl="2" rtl="0">
              <a:spcBef>
                <a:spcPts val="0"/>
              </a:spcBef>
              <a:spcAft>
                <a:spcPts val="0"/>
              </a:spcAft>
              <a:buSzPts val="500"/>
              <a:buChar char="■"/>
              <a:defRPr/>
            </a:lvl3pPr>
            <a:lvl4pPr lvl="3" rtl="0">
              <a:spcBef>
                <a:spcPts val="0"/>
              </a:spcBef>
              <a:spcAft>
                <a:spcPts val="0"/>
              </a:spcAft>
              <a:buSzPts val="500"/>
              <a:buChar char="●"/>
              <a:defRPr/>
            </a:lvl4pPr>
            <a:lvl5pPr lvl="4" rtl="0">
              <a:spcBef>
                <a:spcPts val="0"/>
              </a:spcBef>
              <a:spcAft>
                <a:spcPts val="0"/>
              </a:spcAft>
              <a:buSzPts val="500"/>
              <a:buChar char="○"/>
              <a:defRPr/>
            </a:lvl5pPr>
            <a:lvl6pPr lvl="5" rtl="0">
              <a:spcBef>
                <a:spcPts val="0"/>
              </a:spcBef>
              <a:spcAft>
                <a:spcPts val="0"/>
              </a:spcAft>
              <a:buSzPts val="500"/>
              <a:buChar char="■"/>
              <a:defRPr/>
            </a:lvl6pPr>
            <a:lvl7pPr lvl="6" rtl="0">
              <a:spcBef>
                <a:spcPts val="0"/>
              </a:spcBef>
              <a:spcAft>
                <a:spcPts val="0"/>
              </a:spcAft>
              <a:buSzPts val="500"/>
              <a:buChar char="●"/>
              <a:defRPr/>
            </a:lvl7pPr>
            <a:lvl8pPr lvl="7" rtl="0">
              <a:spcBef>
                <a:spcPts val="0"/>
              </a:spcBef>
              <a:spcAft>
                <a:spcPts val="0"/>
              </a:spcAft>
              <a:buSzPts val="500"/>
              <a:buChar char="○"/>
              <a:defRPr/>
            </a:lvl8pPr>
            <a:lvl9pPr lvl="8" rtl="0">
              <a:spcBef>
                <a:spcPts val="0"/>
              </a:spcBef>
              <a:spcAft>
                <a:spcPts val="0"/>
              </a:spcAft>
              <a:buSzPts val="500"/>
              <a:buChar char="■"/>
              <a:defRPr/>
            </a:lvl9pPr>
          </a:lstStyle>
          <a:p/>
        </p:txBody>
      </p:sp>
      <p:grpSp>
        <p:nvGrpSpPr>
          <p:cNvPr id="93" name="Shape 93"/>
          <p:cNvGrpSpPr/>
          <p:nvPr/>
        </p:nvGrpSpPr>
        <p:grpSpPr>
          <a:xfrm>
            <a:off x="776024" y="3797836"/>
            <a:ext cx="571500" cy="571550"/>
            <a:chOff x="0" y="0"/>
            <a:chExt cx="1524000" cy="1524133"/>
          </a:xfrm>
        </p:grpSpPr>
        <p:pic>
          <p:nvPicPr>
            <p:cNvPr id="94" name="Shape 94"/>
            <p:cNvPicPr preferRelativeResize="0"/>
            <p:nvPr/>
          </p:nvPicPr>
          <p:blipFill rotWithShape="1">
            <a:blip r:embed="rId2">
              <a:alphaModFix/>
            </a:blip>
            <a:srcRect b="0" l="0" r="0" t="0"/>
            <a:stretch/>
          </p:blipFill>
          <p:spPr>
            <a:xfrm>
              <a:off x="0" y="0"/>
              <a:ext cx="1524000" cy="1524000"/>
            </a:xfrm>
            <a:prstGeom prst="rect">
              <a:avLst/>
            </a:prstGeom>
            <a:noFill/>
            <a:ln>
              <a:noFill/>
            </a:ln>
          </p:spPr>
        </p:pic>
        <p:sp>
          <p:nvSpPr>
            <p:cNvPr id="95" name="Shape 95"/>
            <p:cNvSpPr/>
            <p:nvPr/>
          </p:nvSpPr>
          <p:spPr>
            <a:xfrm>
              <a:off x="0" y="0"/>
              <a:ext cx="1523988" cy="1524133"/>
            </a:xfrm>
            <a:custGeom>
              <a:pathLst>
                <a:path extrusionOk="0" h="20595" w="21600">
                  <a:moveTo>
                    <a:pt x="10800" y="0"/>
                  </a:moveTo>
                  <a:cubicBezTo>
                    <a:pt x="8036" y="0"/>
                    <a:pt x="5270" y="1003"/>
                    <a:pt x="3161" y="3014"/>
                  </a:cubicBezTo>
                  <a:cubicBezTo>
                    <a:pt x="1052" y="5024"/>
                    <a:pt x="0" y="7661"/>
                    <a:pt x="0" y="10296"/>
                  </a:cubicBezTo>
                  <a:cubicBezTo>
                    <a:pt x="0" y="12932"/>
                    <a:pt x="1052" y="15568"/>
                    <a:pt x="3161" y="17579"/>
                  </a:cubicBezTo>
                  <a:cubicBezTo>
                    <a:pt x="7379" y="21600"/>
                    <a:pt x="14221" y="21600"/>
                    <a:pt x="18439" y="17579"/>
                  </a:cubicBezTo>
                  <a:cubicBezTo>
                    <a:pt x="20548" y="15568"/>
                    <a:pt x="21600" y="12932"/>
                    <a:pt x="21600" y="10296"/>
                  </a:cubicBezTo>
                  <a:cubicBezTo>
                    <a:pt x="21600" y="7661"/>
                    <a:pt x="20548" y="5024"/>
                    <a:pt x="18439" y="3014"/>
                  </a:cubicBezTo>
                  <a:cubicBezTo>
                    <a:pt x="16330" y="1003"/>
                    <a:pt x="13564" y="0"/>
                    <a:pt x="10800" y="0"/>
                  </a:cubicBezTo>
                  <a:close/>
                </a:path>
              </a:pathLst>
            </a:custGeom>
            <a:noFill/>
            <a:ln cap="flat" cmpd="sng" w="38100">
              <a:solidFill>
                <a:srgbClr val="FFFFFF"/>
              </a:solidFill>
              <a:prstDash val="solid"/>
              <a:miter lim="8000"/>
              <a:headEnd len="sm" w="sm" type="none"/>
              <a:tailEnd len="sm" w="sm" type="none"/>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b="0" i="0" sz="500" u="none" cap="none" strike="noStrike">
                <a:latin typeface="Arial"/>
                <a:ea typeface="Arial"/>
                <a:cs typeface="Arial"/>
                <a:sym typeface="Arial"/>
              </a:endParaRPr>
            </a:p>
          </p:txBody>
        </p:sp>
      </p:grpSp>
      <p:sp>
        <p:nvSpPr>
          <p:cNvPr id="96" name="Shape 96"/>
          <p:cNvSpPr/>
          <p:nvPr/>
        </p:nvSpPr>
        <p:spPr>
          <a:xfrm>
            <a:off x="1429824" y="3914544"/>
            <a:ext cx="2001900" cy="338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0" i="0" lang="en" sz="2300" u="none" cap="none" strike="noStrike">
                <a:solidFill>
                  <a:srgbClr val="FFFFFF"/>
                </a:solidFill>
                <a:latin typeface="Roboto"/>
                <a:ea typeface="Roboto"/>
                <a:cs typeface="Roboto"/>
                <a:sym typeface="Roboto"/>
              </a:rPr>
              <a:t>+Rich Hyndman</a:t>
            </a:r>
            <a:endParaRPr sz="500"/>
          </a:p>
        </p:txBody>
      </p:sp>
      <p:pic>
        <p:nvPicPr>
          <p:cNvPr id="97" name="Shape 97"/>
          <p:cNvPicPr preferRelativeResize="0"/>
          <p:nvPr/>
        </p:nvPicPr>
        <p:blipFill>
          <a:blip r:embed="rId3">
            <a:alphaModFix amt="10000"/>
          </a:blip>
          <a:stretch>
            <a:fillRect/>
          </a:stretch>
        </p:blipFill>
        <p:spPr>
          <a:xfrm>
            <a:off x="8394376" y="4364438"/>
            <a:ext cx="636739" cy="63673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howMasterSp="0">
  <p:cSld name="Presentation Title">
    <p:bg>
      <p:bgPr>
        <a:solidFill>
          <a:srgbClr val="B0BEC5"/>
        </a:solidFill>
      </p:bgPr>
    </p:bg>
    <p:spTree>
      <p:nvGrpSpPr>
        <p:cNvPr id="98" name="Shape 98"/>
        <p:cNvGrpSpPr/>
        <p:nvPr/>
      </p:nvGrpSpPr>
      <p:grpSpPr>
        <a:xfrm>
          <a:off x="0" y="0"/>
          <a:ext cx="0" cy="0"/>
          <a:chOff x="0" y="0"/>
          <a:chExt cx="0" cy="0"/>
        </a:xfrm>
      </p:grpSpPr>
      <p:sp>
        <p:nvSpPr>
          <p:cNvPr id="99" name="Shape 99"/>
          <p:cNvSpPr txBox="1"/>
          <p:nvPr>
            <p:ph type="title"/>
          </p:nvPr>
        </p:nvSpPr>
        <p:spPr>
          <a:xfrm>
            <a:off x="154412" y="3950481"/>
            <a:ext cx="4732200" cy="1926000"/>
          </a:xfrm>
          <a:prstGeom prst="rect">
            <a:avLst/>
          </a:prstGeom>
          <a:noFill/>
          <a:ln>
            <a:noFill/>
          </a:ln>
        </p:spPr>
        <p:txBody>
          <a:bodyPr anchorCtr="0" anchor="t" bIns="34275" lIns="34275" spcFirstLastPara="1" rIns="34275" wrap="square" tIns="34275"/>
          <a:lstStyle>
            <a:lvl1pPr lvl="0" rtl="0">
              <a:spcBef>
                <a:spcPts val="0"/>
              </a:spcBef>
              <a:spcAft>
                <a:spcPts val="0"/>
              </a:spcAft>
              <a:buSzPts val="500"/>
              <a:buChar char="●"/>
              <a:defRPr/>
            </a:lvl1pPr>
            <a:lvl2pPr lvl="1" rtl="0">
              <a:spcBef>
                <a:spcPts val="0"/>
              </a:spcBef>
              <a:spcAft>
                <a:spcPts val="0"/>
              </a:spcAft>
              <a:buSzPts val="500"/>
              <a:buChar char="○"/>
              <a:defRPr/>
            </a:lvl2pPr>
            <a:lvl3pPr lvl="2" rtl="0">
              <a:spcBef>
                <a:spcPts val="0"/>
              </a:spcBef>
              <a:spcAft>
                <a:spcPts val="0"/>
              </a:spcAft>
              <a:buSzPts val="500"/>
              <a:buChar char="■"/>
              <a:defRPr/>
            </a:lvl3pPr>
            <a:lvl4pPr lvl="3" rtl="0">
              <a:spcBef>
                <a:spcPts val="0"/>
              </a:spcBef>
              <a:spcAft>
                <a:spcPts val="0"/>
              </a:spcAft>
              <a:buSzPts val="500"/>
              <a:buChar char="●"/>
              <a:defRPr/>
            </a:lvl4pPr>
            <a:lvl5pPr lvl="4" rtl="0">
              <a:spcBef>
                <a:spcPts val="0"/>
              </a:spcBef>
              <a:spcAft>
                <a:spcPts val="0"/>
              </a:spcAft>
              <a:buSzPts val="500"/>
              <a:buChar char="○"/>
              <a:defRPr/>
            </a:lvl5pPr>
            <a:lvl6pPr lvl="5" rtl="0">
              <a:spcBef>
                <a:spcPts val="0"/>
              </a:spcBef>
              <a:spcAft>
                <a:spcPts val="0"/>
              </a:spcAft>
              <a:buSzPts val="500"/>
              <a:buChar char="■"/>
              <a:defRPr/>
            </a:lvl6pPr>
            <a:lvl7pPr lvl="6" rtl="0">
              <a:spcBef>
                <a:spcPts val="0"/>
              </a:spcBef>
              <a:spcAft>
                <a:spcPts val="0"/>
              </a:spcAft>
              <a:buSzPts val="500"/>
              <a:buChar char="●"/>
              <a:defRPr/>
            </a:lvl7pPr>
            <a:lvl8pPr lvl="7" rtl="0">
              <a:spcBef>
                <a:spcPts val="0"/>
              </a:spcBef>
              <a:spcAft>
                <a:spcPts val="0"/>
              </a:spcAft>
              <a:buSzPts val="500"/>
              <a:buChar char="○"/>
              <a:defRPr/>
            </a:lvl8pPr>
            <a:lvl9pPr lvl="8" rtl="0">
              <a:spcBef>
                <a:spcPts val="0"/>
              </a:spcBef>
              <a:spcAft>
                <a:spcPts val="0"/>
              </a:spcAft>
              <a:buSzPts val="5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4" name="Shape 104"/>
        <p:cNvGrpSpPr/>
        <p:nvPr/>
      </p:nvGrpSpPr>
      <p:grpSpPr>
        <a:xfrm>
          <a:off x="0" y="0"/>
          <a:ext cx="0" cy="0"/>
          <a:chOff x="0" y="0"/>
          <a:chExt cx="0" cy="0"/>
        </a:xfrm>
      </p:grpSpPr>
      <p:sp>
        <p:nvSpPr>
          <p:cNvPr id="105" name="Shape 10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6" name="Shape 10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8" name="Shape 108"/>
        <p:cNvGrpSpPr/>
        <p:nvPr/>
      </p:nvGrpSpPr>
      <p:grpSpPr>
        <a:xfrm>
          <a:off x="0" y="0"/>
          <a:ext cx="0" cy="0"/>
          <a:chOff x="0" y="0"/>
          <a:chExt cx="0" cy="0"/>
        </a:xfrm>
      </p:grpSpPr>
      <p:sp>
        <p:nvSpPr>
          <p:cNvPr id="109" name="Shape 10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Shape 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Shape 11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Shape 1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Shape 11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9" name="Shape 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3" name="Shape 123"/>
        <p:cNvGrpSpPr/>
        <p:nvPr/>
      </p:nvGrpSpPr>
      <p:grpSpPr>
        <a:xfrm>
          <a:off x="0" y="0"/>
          <a:ext cx="0" cy="0"/>
          <a:chOff x="0" y="0"/>
          <a:chExt cx="0" cy="0"/>
        </a:xfrm>
      </p:grpSpPr>
      <p:sp>
        <p:nvSpPr>
          <p:cNvPr id="124" name="Shape 12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Shape 12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6" name="Shape 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7" name="Shape 127"/>
        <p:cNvGrpSpPr/>
        <p:nvPr/>
      </p:nvGrpSpPr>
      <p:grpSpPr>
        <a:xfrm>
          <a:off x="0" y="0"/>
          <a:ext cx="0" cy="0"/>
          <a:chOff x="0" y="0"/>
          <a:chExt cx="0" cy="0"/>
        </a:xfrm>
      </p:grpSpPr>
      <p:sp>
        <p:nvSpPr>
          <p:cNvPr id="128" name="Shape 12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0" name="Shape 130"/>
        <p:cNvGrpSpPr/>
        <p:nvPr/>
      </p:nvGrpSpPr>
      <p:grpSpPr>
        <a:xfrm>
          <a:off x="0" y="0"/>
          <a:ext cx="0" cy="0"/>
          <a:chOff x="0" y="0"/>
          <a:chExt cx="0" cy="0"/>
        </a:xfrm>
      </p:grpSpPr>
      <p:sp>
        <p:nvSpPr>
          <p:cNvPr id="131" name="Shape 1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3" name="Shape 13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4" name="Shape 134"/>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5" name="Shape 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6" name="Shape 136"/>
        <p:cNvGrpSpPr/>
        <p:nvPr/>
      </p:nvGrpSpPr>
      <p:grpSpPr>
        <a:xfrm>
          <a:off x="0" y="0"/>
          <a:ext cx="0" cy="0"/>
          <a:chOff x="0" y="0"/>
          <a:chExt cx="0" cy="0"/>
        </a:xfrm>
      </p:grpSpPr>
      <p:sp>
        <p:nvSpPr>
          <p:cNvPr id="137" name="Shape 13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38" name="Shape 1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9" name="Shape 139"/>
        <p:cNvGrpSpPr/>
        <p:nvPr/>
      </p:nvGrpSpPr>
      <p:grpSpPr>
        <a:xfrm>
          <a:off x="0" y="0"/>
          <a:ext cx="0" cy="0"/>
          <a:chOff x="0" y="0"/>
          <a:chExt cx="0" cy="0"/>
        </a:xfrm>
      </p:grpSpPr>
      <p:sp>
        <p:nvSpPr>
          <p:cNvPr id="140" name="Shape 14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Shape 14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2" name="Shape 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3" name="Shape 143"/>
        <p:cNvGrpSpPr/>
        <p:nvPr/>
      </p:nvGrpSpPr>
      <p:grpSpPr>
        <a:xfrm>
          <a:off x="0" y="0"/>
          <a:ext cx="0" cy="0"/>
          <a:chOff x="0" y="0"/>
          <a:chExt cx="0" cy="0"/>
        </a:xfrm>
      </p:grpSpPr>
      <p:sp>
        <p:nvSpPr>
          <p:cNvPr id="144" name="Shape 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7" name="Shape 57"/>
        <p:cNvGrpSpPr/>
        <p:nvPr/>
      </p:nvGrpSpPr>
      <p:grpSpPr>
        <a:xfrm>
          <a:off x="0" y="0"/>
          <a:ext cx="0" cy="0"/>
          <a:chOff x="0" y="0"/>
          <a:chExt cx="0" cy="0"/>
        </a:xfrm>
      </p:grpSpPr>
      <p:sp>
        <p:nvSpPr>
          <p:cNvPr id="58" name="Shape 58"/>
          <p:cNvSpPr txBox="1"/>
          <p:nvPr>
            <p:ph idx="1" type="body"/>
          </p:nvPr>
        </p:nvSpPr>
        <p:spPr>
          <a:xfrm>
            <a:off x="745959" y="1253325"/>
            <a:ext cx="7639500" cy="3890100"/>
          </a:xfrm>
          <a:prstGeom prst="rect">
            <a:avLst/>
          </a:prstGeom>
          <a:noFill/>
          <a:ln>
            <a:noFill/>
          </a:ln>
        </p:spPr>
        <p:txBody>
          <a:bodyPr anchorCtr="0" anchor="t" bIns="34275" lIns="34275" spcFirstLastPara="1" rIns="34275" wrap="square" tIns="34275"/>
          <a:lstStyle>
            <a:lvl1pPr indent="-260350" lvl="0" marL="457200" marR="0" rtl="0" algn="l">
              <a:lnSpc>
                <a:spcPct val="115000"/>
              </a:lnSpc>
              <a:spcBef>
                <a:spcPts val="0"/>
              </a:spcBef>
              <a:spcAft>
                <a:spcPts val="0"/>
              </a:spcAft>
              <a:buSzPts val="500"/>
              <a:buChar char="●"/>
              <a:defRPr sz="500"/>
            </a:lvl1pPr>
            <a:lvl2pPr indent="-260350" lvl="1" marL="914400" marR="0" rtl="0" algn="l">
              <a:lnSpc>
                <a:spcPct val="115000"/>
              </a:lnSpc>
              <a:spcBef>
                <a:spcPts val="0"/>
              </a:spcBef>
              <a:spcAft>
                <a:spcPts val="0"/>
              </a:spcAft>
              <a:buClr>
                <a:srgbClr val="404040"/>
              </a:buClr>
              <a:buSzPts val="500"/>
              <a:buFont typeface="Roboto"/>
              <a:buChar char="­"/>
              <a:defRPr sz="500"/>
            </a:lvl2pPr>
            <a:lvl3pPr indent="-260350" lvl="2" marL="1371600" marR="0" rtl="0" algn="l">
              <a:lnSpc>
                <a:spcPct val="115000"/>
              </a:lnSpc>
              <a:spcBef>
                <a:spcPts val="0"/>
              </a:spcBef>
              <a:spcAft>
                <a:spcPts val="0"/>
              </a:spcAft>
              <a:buSzPts val="500"/>
              <a:buChar char="■"/>
              <a:defRPr sz="500"/>
            </a:lvl3pPr>
            <a:lvl4pPr indent="-260350" lvl="3" marL="1828800" marR="0" rtl="0" algn="l">
              <a:lnSpc>
                <a:spcPct val="115000"/>
              </a:lnSpc>
              <a:spcBef>
                <a:spcPts val="0"/>
              </a:spcBef>
              <a:spcAft>
                <a:spcPts val="0"/>
              </a:spcAft>
              <a:buSzPts val="500"/>
              <a:buChar char="●"/>
              <a:defRPr sz="500"/>
            </a:lvl4pPr>
            <a:lvl5pPr indent="-260350" lvl="4" marL="2286000" marR="0" rtl="0" algn="l">
              <a:lnSpc>
                <a:spcPct val="115000"/>
              </a:lnSpc>
              <a:spcBef>
                <a:spcPts val="0"/>
              </a:spcBef>
              <a:spcAft>
                <a:spcPts val="0"/>
              </a:spcAft>
              <a:buSzPts val="500"/>
              <a:buChar char="○"/>
              <a:defRPr sz="500"/>
            </a:lvl5pPr>
            <a:lvl6pPr indent="-260350" lvl="5" marL="2743200" marR="0" rtl="0" algn="l">
              <a:lnSpc>
                <a:spcPct val="115000"/>
              </a:lnSpc>
              <a:spcBef>
                <a:spcPts val="0"/>
              </a:spcBef>
              <a:spcAft>
                <a:spcPts val="0"/>
              </a:spcAft>
              <a:buSzPts val="500"/>
              <a:buChar char="■"/>
              <a:defRPr sz="500"/>
            </a:lvl6pPr>
            <a:lvl7pPr indent="-260350" lvl="6" marL="3200400" marR="0" rtl="0" algn="l">
              <a:lnSpc>
                <a:spcPct val="115000"/>
              </a:lnSpc>
              <a:spcBef>
                <a:spcPts val="0"/>
              </a:spcBef>
              <a:spcAft>
                <a:spcPts val="0"/>
              </a:spcAft>
              <a:buSzPts val="500"/>
              <a:buChar char="●"/>
              <a:defRPr sz="500"/>
            </a:lvl7pPr>
            <a:lvl8pPr indent="-260350" lvl="7" marL="3657600" marR="0" rtl="0" algn="l">
              <a:lnSpc>
                <a:spcPct val="115000"/>
              </a:lnSpc>
              <a:spcBef>
                <a:spcPts val="0"/>
              </a:spcBef>
              <a:spcAft>
                <a:spcPts val="0"/>
              </a:spcAft>
              <a:buSzPts val="500"/>
              <a:buChar char="○"/>
              <a:defRPr sz="500"/>
            </a:lvl8pPr>
            <a:lvl9pPr indent="-260350" lvl="8" marL="4114800" marR="0" rtl="0" algn="l">
              <a:lnSpc>
                <a:spcPct val="115000"/>
              </a:lnSpc>
              <a:spcBef>
                <a:spcPts val="0"/>
              </a:spcBef>
              <a:spcAft>
                <a:spcPts val="0"/>
              </a:spcAft>
              <a:buSzPts val="500"/>
              <a:buChar char="■"/>
              <a:defRPr sz="500"/>
            </a:lvl9pPr>
          </a:lstStyle>
          <a:p/>
        </p:txBody>
      </p:sp>
      <p:sp>
        <p:nvSpPr>
          <p:cNvPr id="59" name="Shape 59"/>
          <p:cNvSpPr txBox="1"/>
          <p:nvPr>
            <p:ph type="title"/>
          </p:nvPr>
        </p:nvSpPr>
        <p:spPr>
          <a:xfrm>
            <a:off x="745941" y="0"/>
            <a:ext cx="7639500" cy="787500"/>
          </a:xfrm>
          <a:prstGeom prst="rect">
            <a:avLst/>
          </a:prstGeom>
          <a:noFill/>
          <a:ln>
            <a:noFill/>
          </a:ln>
        </p:spPr>
        <p:txBody>
          <a:bodyPr anchorCtr="0" anchor="b" bIns="34275" lIns="34275" spcFirstLastPara="1" rIns="34275" wrap="square" tIns="34275"/>
          <a:lstStyle>
            <a:lvl1pPr indent="-31750" lvl="0" marL="0" marR="0" rtl="0" algn="l">
              <a:spcBef>
                <a:spcPts val="0"/>
              </a:spcBef>
              <a:spcAft>
                <a:spcPts val="0"/>
              </a:spcAft>
              <a:buSzPts val="500"/>
              <a:buChar char="●"/>
              <a:defRPr sz="500"/>
            </a:lvl1pPr>
            <a:lvl2pPr indent="-31750" lvl="1" marL="0" marR="0" rtl="0" algn="l">
              <a:spcBef>
                <a:spcPts val="0"/>
              </a:spcBef>
              <a:spcAft>
                <a:spcPts val="0"/>
              </a:spcAft>
              <a:buSzPts val="500"/>
              <a:buChar char="○"/>
              <a:defRPr sz="500"/>
            </a:lvl2pPr>
            <a:lvl3pPr indent="-31750" lvl="2" marL="0" marR="0" rtl="0" algn="l">
              <a:spcBef>
                <a:spcPts val="0"/>
              </a:spcBef>
              <a:spcAft>
                <a:spcPts val="0"/>
              </a:spcAft>
              <a:buSzPts val="500"/>
              <a:buChar char="■"/>
              <a:defRPr sz="500"/>
            </a:lvl3pPr>
            <a:lvl4pPr indent="-31750" lvl="3" marL="0" marR="0" rtl="0" algn="l">
              <a:spcBef>
                <a:spcPts val="0"/>
              </a:spcBef>
              <a:spcAft>
                <a:spcPts val="0"/>
              </a:spcAft>
              <a:buSzPts val="500"/>
              <a:buChar char="●"/>
              <a:defRPr sz="500"/>
            </a:lvl4pPr>
            <a:lvl5pPr indent="-31750" lvl="4" marL="0" marR="0" rtl="0" algn="l">
              <a:spcBef>
                <a:spcPts val="0"/>
              </a:spcBef>
              <a:spcAft>
                <a:spcPts val="0"/>
              </a:spcAft>
              <a:buSzPts val="500"/>
              <a:buChar char="○"/>
              <a:defRPr sz="500"/>
            </a:lvl5pPr>
            <a:lvl6pPr indent="-31750" lvl="5" marL="0" marR="0" rtl="0" algn="l">
              <a:spcBef>
                <a:spcPts val="0"/>
              </a:spcBef>
              <a:spcAft>
                <a:spcPts val="0"/>
              </a:spcAft>
              <a:buSzPts val="500"/>
              <a:buChar char="■"/>
              <a:defRPr sz="500"/>
            </a:lvl6pPr>
            <a:lvl7pPr indent="-31750" lvl="6" marL="0" marR="0" rtl="0" algn="l">
              <a:spcBef>
                <a:spcPts val="0"/>
              </a:spcBef>
              <a:spcAft>
                <a:spcPts val="0"/>
              </a:spcAft>
              <a:buSzPts val="500"/>
              <a:buChar char="●"/>
              <a:defRPr sz="500"/>
            </a:lvl7pPr>
            <a:lvl8pPr indent="-31750" lvl="7" marL="0" marR="0" rtl="0" algn="l">
              <a:spcBef>
                <a:spcPts val="0"/>
              </a:spcBef>
              <a:spcAft>
                <a:spcPts val="0"/>
              </a:spcAft>
              <a:buSzPts val="500"/>
              <a:buChar char="○"/>
              <a:defRPr sz="500"/>
            </a:lvl8pPr>
            <a:lvl9pPr indent="-31750" lvl="8" marL="0" marR="0" rtl="0" algn="l">
              <a:spcBef>
                <a:spcPts val="0"/>
              </a:spcBef>
              <a:spcAft>
                <a:spcPts val="0"/>
              </a:spcAft>
              <a:buSzPts val="500"/>
              <a:buChar char="■"/>
              <a:defRPr sz="500"/>
            </a:lvl9pPr>
          </a:lstStyle>
          <a:p/>
        </p:txBody>
      </p:sp>
      <p:sp>
        <p:nvSpPr>
          <p:cNvPr id="60" name="Shape 60"/>
          <p:cNvSpPr/>
          <p:nvPr/>
        </p:nvSpPr>
        <p:spPr>
          <a:xfrm>
            <a:off x="6486984" y="158878"/>
            <a:ext cx="2463600" cy="1385700"/>
          </a:xfrm>
          <a:prstGeom prst="rect">
            <a:avLst/>
          </a:prstGeom>
          <a:solidFill>
            <a:srgbClr val="CCCCCC">
              <a:alpha val="25099"/>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500" u="none" cap="none" strike="noStrike">
              <a:latin typeface="Arial"/>
              <a:ea typeface="Arial"/>
              <a:cs typeface="Arial"/>
              <a:sym typeface="Arial"/>
            </a:endParaRPr>
          </a:p>
        </p:txBody>
      </p:sp>
      <p:pic>
        <p:nvPicPr>
          <p:cNvPr id="61" name="Shape 61"/>
          <p:cNvPicPr preferRelativeResize="0"/>
          <p:nvPr/>
        </p:nvPicPr>
        <p:blipFill>
          <a:blip r:embed="rId1">
            <a:alphaModFix amt="10000"/>
          </a:blip>
          <a:stretch>
            <a:fillRect/>
          </a:stretch>
        </p:blipFill>
        <p:spPr>
          <a:xfrm>
            <a:off x="8394376" y="4364438"/>
            <a:ext cx="636739" cy="63673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0" name="Shape 100"/>
        <p:cNvGrpSpPr/>
        <p:nvPr/>
      </p:nvGrpSpPr>
      <p:grpSpPr>
        <a:xfrm>
          <a:off x="0" y="0"/>
          <a:ext cx="0" cy="0"/>
          <a:chOff x="0" y="0"/>
          <a:chExt cx="0" cy="0"/>
        </a:xfrm>
      </p:grpSpPr>
      <p:sp>
        <p:nvSpPr>
          <p:cNvPr id="101" name="Shape 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2" name="Shape 1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03" name="Shape 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14.gif"/><Relationship Id="rId4" Type="http://schemas.openxmlformats.org/officeDocument/2006/relationships/hyperlink" Target="https://medium.com/@pankaj.rai16" TargetMode="External"/><Relationship Id="rId5" Type="http://schemas.openxmlformats.org/officeDocument/2006/relationships/hyperlink" Target="https://www.linkedin.com/in/pankajrai1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48" name="Shape 148"/>
        <p:cNvGrpSpPr/>
        <p:nvPr/>
      </p:nvGrpSpPr>
      <p:grpSpPr>
        <a:xfrm>
          <a:off x="0" y="0"/>
          <a:ext cx="0" cy="0"/>
          <a:chOff x="0" y="0"/>
          <a:chExt cx="0" cy="0"/>
        </a:xfrm>
      </p:grpSpPr>
      <p:sp>
        <p:nvSpPr>
          <p:cNvPr id="149" name="Shape 149"/>
          <p:cNvSpPr txBox="1"/>
          <p:nvPr>
            <p:ph type="ctrTitle"/>
          </p:nvPr>
        </p:nvSpPr>
        <p:spPr>
          <a:xfrm>
            <a:off x="900200" y="1318225"/>
            <a:ext cx="6244200" cy="196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3400">
              <a:solidFill>
                <a:srgbClr val="0C343D"/>
              </a:solidFill>
              <a:latin typeface="Roboto"/>
              <a:ea typeface="Roboto"/>
              <a:cs typeface="Roboto"/>
              <a:sym typeface="Roboto"/>
            </a:endParaRPr>
          </a:p>
          <a:p>
            <a:pPr indent="0" lvl="0" marL="0" rtl="0" algn="l">
              <a:spcBef>
                <a:spcPts val="0"/>
              </a:spcBef>
              <a:spcAft>
                <a:spcPts val="0"/>
              </a:spcAft>
              <a:buNone/>
            </a:pPr>
            <a:r>
              <a:t/>
            </a:r>
            <a:endParaRPr b="1" sz="3400">
              <a:solidFill>
                <a:srgbClr val="0C343D"/>
              </a:solidFill>
              <a:latin typeface="Roboto"/>
              <a:ea typeface="Roboto"/>
              <a:cs typeface="Roboto"/>
              <a:sym typeface="Roboto"/>
            </a:endParaRPr>
          </a:p>
          <a:p>
            <a:pPr indent="0" lvl="0" marL="0" rtl="0" algn="l">
              <a:spcBef>
                <a:spcPts val="0"/>
              </a:spcBef>
              <a:spcAft>
                <a:spcPts val="0"/>
              </a:spcAft>
              <a:buNone/>
            </a:pPr>
            <a:r>
              <a:rPr b="1" lang="en" sz="3400">
                <a:solidFill>
                  <a:srgbClr val="0C343D"/>
                </a:solidFill>
                <a:latin typeface="Roboto"/>
                <a:ea typeface="Roboto"/>
                <a:cs typeface="Roboto"/>
                <a:sym typeface="Roboto"/>
              </a:rPr>
              <a:t>App development with</a:t>
            </a:r>
            <a:br>
              <a:rPr b="1" lang="en" sz="3400">
                <a:solidFill>
                  <a:srgbClr val="0C343D"/>
                </a:solidFill>
                <a:latin typeface="Roboto"/>
                <a:ea typeface="Roboto"/>
                <a:cs typeface="Roboto"/>
                <a:sym typeface="Roboto"/>
              </a:rPr>
            </a:br>
            <a:r>
              <a:rPr b="1" lang="en" sz="3400">
                <a:solidFill>
                  <a:srgbClr val="0C343D"/>
                </a:solidFill>
                <a:latin typeface="Roboto"/>
                <a:ea typeface="Roboto"/>
                <a:cs typeface="Roboto"/>
                <a:sym typeface="Roboto"/>
              </a:rPr>
              <a:t>Constraint layout, Kotlin</a:t>
            </a:r>
            <a:endParaRPr b="1" sz="3400">
              <a:solidFill>
                <a:srgbClr val="0C343D"/>
              </a:solidFill>
              <a:latin typeface="Roboto"/>
              <a:ea typeface="Roboto"/>
              <a:cs typeface="Roboto"/>
              <a:sym typeface="Roboto"/>
            </a:endParaRPr>
          </a:p>
          <a:p>
            <a:pPr indent="0" lvl="0" marL="0" rtl="0" algn="l">
              <a:spcBef>
                <a:spcPts val="0"/>
              </a:spcBef>
              <a:spcAft>
                <a:spcPts val="0"/>
              </a:spcAft>
              <a:buNone/>
            </a:pPr>
            <a:r>
              <a:rPr b="1" lang="en" sz="3400">
                <a:solidFill>
                  <a:srgbClr val="0C343D"/>
                </a:solidFill>
                <a:latin typeface="Roboto"/>
                <a:ea typeface="Roboto"/>
                <a:cs typeface="Roboto"/>
                <a:sym typeface="Roboto"/>
              </a:rPr>
              <a:t>&amp; F</a:t>
            </a:r>
            <a:r>
              <a:rPr b="1" lang="en" sz="3400">
                <a:solidFill>
                  <a:srgbClr val="0C343D"/>
                </a:solidFill>
                <a:latin typeface="Roboto"/>
                <a:ea typeface="Roboto"/>
                <a:cs typeface="Roboto"/>
                <a:sym typeface="Roboto"/>
              </a:rPr>
              <a:t>irebase</a:t>
            </a:r>
            <a:endParaRPr b="1" sz="3400">
              <a:solidFill>
                <a:srgbClr val="0C343D"/>
              </a:solidFill>
              <a:latin typeface="Roboto"/>
              <a:ea typeface="Roboto"/>
              <a:cs typeface="Roboto"/>
              <a:sym typeface="Roboto"/>
            </a:endParaRPr>
          </a:p>
        </p:txBody>
      </p:sp>
      <p:pic>
        <p:nvPicPr>
          <p:cNvPr id="150" name="Shape 150"/>
          <p:cNvPicPr preferRelativeResize="0"/>
          <p:nvPr/>
        </p:nvPicPr>
        <p:blipFill>
          <a:blip r:embed="rId3">
            <a:alphaModFix/>
          </a:blip>
          <a:stretch>
            <a:fillRect/>
          </a:stretch>
        </p:blipFill>
        <p:spPr>
          <a:xfrm>
            <a:off x="7144400" y="3643800"/>
            <a:ext cx="1999600" cy="1499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435500" y="445025"/>
            <a:ext cx="83967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200">
                <a:solidFill>
                  <a:srgbClr val="073763"/>
                </a:solidFill>
                <a:latin typeface="Roboto"/>
                <a:ea typeface="Roboto"/>
                <a:cs typeface="Roboto"/>
                <a:sym typeface="Roboto"/>
              </a:rPr>
              <a:t>Dimension Constraint</a:t>
            </a:r>
            <a:endParaRPr sz="3200">
              <a:solidFill>
                <a:srgbClr val="073763"/>
              </a:solidFill>
              <a:latin typeface="Roboto"/>
              <a:ea typeface="Roboto"/>
              <a:cs typeface="Roboto"/>
              <a:sym typeface="Roboto"/>
            </a:endParaRPr>
          </a:p>
        </p:txBody>
      </p:sp>
      <p:sp>
        <p:nvSpPr>
          <p:cNvPr id="208" name="Shape 208"/>
          <p:cNvSpPr txBox="1"/>
          <p:nvPr>
            <p:ph idx="1" type="body"/>
          </p:nvPr>
        </p:nvSpPr>
        <p:spPr>
          <a:xfrm>
            <a:off x="435500" y="1494800"/>
            <a:ext cx="4136400" cy="3074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200"/>
              <a:t>It restrict view to be in the </a:t>
            </a:r>
            <a:r>
              <a:rPr lang="en" sz="2200"/>
              <a:t>defined </a:t>
            </a:r>
            <a:r>
              <a:rPr lang="en" sz="2200"/>
              <a:t>constraint even when view width/height is wrap content.</a:t>
            </a:r>
            <a:endParaRPr sz="2200"/>
          </a:p>
        </p:txBody>
      </p:sp>
      <p:pic>
        <p:nvPicPr>
          <p:cNvPr id="209" name="Shape 209"/>
          <p:cNvPicPr preferRelativeResize="0"/>
          <p:nvPr/>
        </p:nvPicPr>
        <p:blipFill>
          <a:blip r:embed="rId3">
            <a:alphaModFix/>
          </a:blip>
          <a:stretch>
            <a:fillRect/>
          </a:stretch>
        </p:blipFill>
        <p:spPr>
          <a:xfrm>
            <a:off x="5705250" y="630625"/>
            <a:ext cx="2593250" cy="433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idx="1" type="body"/>
          </p:nvPr>
        </p:nvSpPr>
        <p:spPr>
          <a:xfrm>
            <a:off x="611700" y="731000"/>
            <a:ext cx="7920600" cy="3416400"/>
          </a:xfrm>
          <a:prstGeom prst="rect">
            <a:avLst/>
          </a:prstGeom>
        </p:spPr>
        <p:txBody>
          <a:bodyPr anchorCtr="0" anchor="t" bIns="91425" lIns="91425" spcFirstLastPara="1" rIns="91425" wrap="square" tIns="91425">
            <a:noAutofit/>
          </a:bodyPr>
          <a:lstStyle/>
          <a:p>
            <a:pPr indent="0" lvl="0" marL="190500" marR="190500" rtl="0">
              <a:spcBef>
                <a:spcPts val="3900"/>
              </a:spcBef>
              <a:spcAft>
                <a:spcPts val="0"/>
              </a:spcAft>
              <a:buClr>
                <a:schemeClr val="dk1"/>
              </a:buClr>
              <a:buSzPts val="1100"/>
              <a:buFont typeface="Arial"/>
              <a:buNone/>
            </a:pPr>
            <a:r>
              <a:rPr lang="en" sz="2000">
                <a:solidFill>
                  <a:schemeClr val="dk1"/>
                </a:solidFill>
              </a:rPr>
              <a:t>&lt;</a:t>
            </a:r>
            <a:r>
              <a:rPr b="1" lang="en" sz="2000">
                <a:solidFill>
                  <a:srgbClr val="FF9900"/>
                </a:solidFill>
              </a:rPr>
              <a:t>Button</a:t>
            </a:r>
            <a:br>
              <a:rPr lang="en" sz="2000">
                <a:solidFill>
                  <a:schemeClr val="dk1"/>
                </a:solidFill>
              </a:rPr>
            </a:br>
            <a:r>
              <a:rPr lang="en" sz="2000">
                <a:solidFill>
                  <a:schemeClr val="dk1"/>
                </a:solidFill>
              </a:rPr>
              <a:t>   </a:t>
            </a:r>
            <a:r>
              <a:rPr b="1" lang="en" sz="2000">
                <a:solidFill>
                  <a:srgbClr val="9900FF"/>
                </a:solidFill>
              </a:rPr>
              <a:t>android:layout_width="wrap_content"</a:t>
            </a:r>
            <a:br>
              <a:rPr b="1" lang="en" sz="2000">
                <a:solidFill>
                  <a:srgbClr val="9900FF"/>
                </a:solidFill>
              </a:rPr>
            </a:br>
            <a:r>
              <a:rPr lang="en" sz="2000">
                <a:solidFill>
                  <a:schemeClr val="dk1"/>
                </a:solidFill>
              </a:rPr>
              <a:t>   android:layout_height="wrap_content"</a:t>
            </a:r>
            <a:br>
              <a:rPr lang="en" sz="2000">
                <a:solidFill>
                  <a:schemeClr val="dk1"/>
                </a:solidFill>
              </a:rPr>
            </a:br>
            <a:r>
              <a:rPr lang="en" sz="2000">
                <a:solidFill>
                  <a:schemeClr val="dk1"/>
                </a:solidFill>
              </a:rPr>
              <a:t>   android:text="Hello this is an example with constraint width"</a:t>
            </a:r>
            <a:br>
              <a:rPr lang="en" sz="2000">
                <a:solidFill>
                  <a:schemeClr val="dk1"/>
                </a:solidFill>
              </a:rPr>
            </a:br>
            <a:r>
              <a:rPr lang="en" sz="2000">
                <a:solidFill>
                  <a:schemeClr val="dk1"/>
                </a:solidFill>
              </a:rPr>
              <a:t>   </a:t>
            </a:r>
            <a:r>
              <a:rPr b="1" lang="en" sz="2000">
                <a:solidFill>
                  <a:srgbClr val="9900FF"/>
                </a:solidFill>
              </a:rPr>
              <a:t>app:layout_constrainedWidth="true"</a:t>
            </a:r>
            <a:br>
              <a:rPr b="1" lang="en" sz="2000">
                <a:solidFill>
                  <a:srgbClr val="9900FF"/>
                </a:solidFill>
              </a:rPr>
            </a:br>
            <a:r>
              <a:rPr lang="en" sz="2000">
                <a:solidFill>
                  <a:schemeClr val="dk1"/>
                </a:solidFill>
              </a:rPr>
              <a:t>   app:layout_constraintLeft_toLeftOf="parent"</a:t>
            </a:r>
            <a:br>
              <a:rPr lang="en" sz="2000">
                <a:solidFill>
                  <a:schemeClr val="dk1"/>
                </a:solidFill>
              </a:rPr>
            </a:br>
            <a:r>
              <a:rPr lang="en" sz="2000">
                <a:solidFill>
                  <a:schemeClr val="dk1"/>
                </a:solidFill>
              </a:rPr>
              <a:t>   app:layout_constraintRight_toRightOf="@+id/guideline_50"/&gt;</a:t>
            </a:r>
            <a:endParaRPr sz="2000">
              <a:solidFill>
                <a:schemeClr val="dk1"/>
              </a:solidFill>
            </a:endParaRPr>
          </a:p>
          <a:p>
            <a:pPr indent="0" lvl="0" marL="0" rtl="0">
              <a:spcBef>
                <a:spcPts val="0"/>
              </a:spcBef>
              <a:spcAft>
                <a:spcPts val="1600"/>
              </a:spcAft>
              <a:buNone/>
            </a:pPr>
            <a:r>
              <a:t/>
            </a:r>
            <a:endParaRPr sz="2000"/>
          </a:p>
        </p:txBody>
      </p:sp>
      <p:sp>
        <p:nvSpPr>
          <p:cNvPr id="215" name="Shape 215"/>
          <p:cNvSpPr/>
          <p:nvPr/>
        </p:nvSpPr>
        <p:spPr>
          <a:xfrm>
            <a:off x="1034000" y="1630550"/>
            <a:ext cx="4825200" cy="344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a:off x="1034000" y="2757350"/>
            <a:ext cx="4639800" cy="291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152400" y="152400"/>
            <a:ext cx="8839200" cy="441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idx="1" type="body"/>
          </p:nvPr>
        </p:nvSpPr>
        <p:spPr>
          <a:xfrm>
            <a:off x="311700" y="1179875"/>
            <a:ext cx="8520600" cy="4308300"/>
          </a:xfrm>
          <a:prstGeom prst="rect">
            <a:avLst/>
          </a:prstGeom>
        </p:spPr>
        <p:txBody>
          <a:bodyPr anchorCtr="0" anchor="t" bIns="91425" lIns="91425" spcFirstLastPara="1" rIns="91425" wrap="square" tIns="91425">
            <a:noAutofit/>
          </a:bodyPr>
          <a:lstStyle/>
          <a:p>
            <a:pPr indent="-381000" lvl="0" marL="457200" rtl="0">
              <a:lnSpc>
                <a:spcPct val="200000"/>
              </a:lnSpc>
              <a:spcBef>
                <a:spcPts val="0"/>
              </a:spcBef>
              <a:spcAft>
                <a:spcPts val="0"/>
              </a:spcAft>
              <a:buSzPts val="2400"/>
              <a:buChar char="●"/>
            </a:pPr>
            <a:r>
              <a:rPr lang="en" sz="2400"/>
              <a:t>Kotlin is a statically typed language by Jetbrains.</a:t>
            </a:r>
            <a:endParaRPr sz="2400"/>
          </a:p>
          <a:p>
            <a:pPr indent="-381000" lvl="0" marL="457200">
              <a:lnSpc>
                <a:spcPct val="200000"/>
              </a:lnSpc>
              <a:spcBef>
                <a:spcPts val="0"/>
              </a:spcBef>
              <a:spcAft>
                <a:spcPts val="0"/>
              </a:spcAft>
              <a:buSzPts val="2400"/>
              <a:buChar char="●"/>
            </a:pPr>
            <a:r>
              <a:rPr lang="en" sz="2400"/>
              <a:t>It’s a JVM </a:t>
            </a:r>
            <a:r>
              <a:rPr lang="en" sz="2400"/>
              <a:t>dependent</a:t>
            </a:r>
            <a:r>
              <a:rPr lang="en" sz="2400"/>
              <a:t> language.</a:t>
            </a:r>
            <a:endParaRPr sz="2400"/>
          </a:p>
          <a:p>
            <a:pPr indent="-381000" lvl="0" marL="457200" rtl="0">
              <a:lnSpc>
                <a:spcPct val="200000"/>
              </a:lnSpc>
              <a:spcBef>
                <a:spcPts val="0"/>
              </a:spcBef>
              <a:spcAft>
                <a:spcPts val="0"/>
              </a:spcAft>
              <a:buSzPts val="2400"/>
              <a:buChar char="●"/>
            </a:pPr>
            <a:r>
              <a:rPr lang="en" sz="2400"/>
              <a:t>Available for multiplatform projects - JavaScript and Java.</a:t>
            </a:r>
            <a:endParaRPr sz="2400"/>
          </a:p>
          <a:p>
            <a:pPr indent="-381000" lvl="0" marL="457200" rtl="0">
              <a:lnSpc>
                <a:spcPct val="200000"/>
              </a:lnSpc>
              <a:spcBef>
                <a:spcPts val="0"/>
              </a:spcBef>
              <a:spcAft>
                <a:spcPts val="0"/>
              </a:spcAft>
              <a:buSzPts val="2400"/>
              <a:buChar char="●"/>
            </a:pPr>
            <a:r>
              <a:rPr lang="en" sz="2400"/>
              <a:t>Kotlin native for iOS app </a:t>
            </a:r>
            <a:r>
              <a:rPr lang="en" sz="2400"/>
              <a:t>development</a:t>
            </a:r>
            <a:r>
              <a:rPr lang="en" sz="2400"/>
              <a:t>.</a:t>
            </a:r>
            <a:endParaRPr sz="2400"/>
          </a:p>
          <a:p>
            <a:pPr indent="0" lvl="0" marL="0">
              <a:lnSpc>
                <a:spcPct val="200000"/>
              </a:lnSpc>
              <a:spcBef>
                <a:spcPts val="1600"/>
              </a:spcBef>
              <a:spcAft>
                <a:spcPts val="1600"/>
              </a:spcAft>
              <a:buNone/>
            </a:pPr>
            <a:r>
              <a:t/>
            </a:r>
            <a:endParaRPr sz="2400"/>
          </a:p>
        </p:txBody>
      </p:sp>
      <p:sp>
        <p:nvSpPr>
          <p:cNvPr id="227" name="Shape 227"/>
          <p:cNvSpPr txBox="1"/>
          <p:nvPr/>
        </p:nvSpPr>
        <p:spPr>
          <a:xfrm>
            <a:off x="583300" y="323675"/>
            <a:ext cx="7338900" cy="85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400">
                <a:solidFill>
                  <a:srgbClr val="1C4587"/>
                </a:solidFill>
                <a:latin typeface="Roboto"/>
                <a:ea typeface="Roboto"/>
                <a:cs typeface="Roboto"/>
                <a:sym typeface="Roboto"/>
              </a:rPr>
              <a:t>Introduction</a:t>
            </a:r>
            <a:endParaRPr sz="3400">
              <a:solidFill>
                <a:srgbClr val="1C4587"/>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570025" y="445025"/>
            <a:ext cx="82623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400">
                <a:solidFill>
                  <a:srgbClr val="1C4587"/>
                </a:solidFill>
                <a:latin typeface="Roboto"/>
                <a:ea typeface="Roboto"/>
                <a:cs typeface="Roboto"/>
                <a:sym typeface="Roboto"/>
              </a:rPr>
              <a:t>Features of kotlin</a:t>
            </a:r>
            <a:endParaRPr sz="3400">
              <a:solidFill>
                <a:srgbClr val="1C4587"/>
              </a:solidFill>
              <a:latin typeface="Roboto"/>
              <a:ea typeface="Roboto"/>
              <a:cs typeface="Roboto"/>
              <a:sym typeface="Roboto"/>
            </a:endParaRPr>
          </a:p>
        </p:txBody>
      </p:sp>
      <p:sp>
        <p:nvSpPr>
          <p:cNvPr id="233" name="Shape 233"/>
          <p:cNvSpPr txBox="1"/>
          <p:nvPr>
            <p:ph idx="1" type="body"/>
          </p:nvPr>
        </p:nvSpPr>
        <p:spPr>
          <a:xfrm>
            <a:off x="570000" y="1152475"/>
            <a:ext cx="8262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Null Safety</a:t>
            </a:r>
            <a:endParaRPr sz="2400"/>
          </a:p>
          <a:p>
            <a:pPr indent="0" lvl="0" marL="0">
              <a:spcBef>
                <a:spcPts val="1600"/>
              </a:spcBef>
              <a:spcAft>
                <a:spcPts val="0"/>
              </a:spcAft>
              <a:buNone/>
            </a:pPr>
            <a:r>
              <a:rPr lang="en" sz="2400"/>
              <a:t>Extension function</a:t>
            </a:r>
            <a:endParaRPr sz="2400"/>
          </a:p>
          <a:p>
            <a:pPr indent="0" lvl="0" marL="0">
              <a:spcBef>
                <a:spcPts val="1600"/>
              </a:spcBef>
              <a:spcAft>
                <a:spcPts val="0"/>
              </a:spcAft>
              <a:buNone/>
            </a:pPr>
            <a:r>
              <a:rPr lang="en" sz="2400"/>
              <a:t>Higher Order Function</a:t>
            </a:r>
            <a:endParaRPr sz="2400"/>
          </a:p>
          <a:p>
            <a:pPr indent="0" lvl="0" marL="0">
              <a:spcBef>
                <a:spcPts val="1600"/>
              </a:spcBef>
              <a:spcAft>
                <a:spcPts val="0"/>
              </a:spcAft>
              <a:buNone/>
            </a:pPr>
            <a:r>
              <a:rPr lang="en" sz="2400"/>
              <a:t>Default &amp; Named Arguments</a:t>
            </a:r>
            <a:endParaRPr sz="2400"/>
          </a:p>
          <a:p>
            <a:pPr indent="0" lvl="0" marL="0">
              <a:spcBef>
                <a:spcPts val="1600"/>
              </a:spcBef>
              <a:spcAft>
                <a:spcPts val="0"/>
              </a:spcAft>
              <a:buNone/>
            </a:pPr>
            <a:r>
              <a:rPr lang="en" sz="2400"/>
              <a:t>Data Class</a:t>
            </a:r>
            <a:endParaRPr sz="2400"/>
          </a:p>
          <a:p>
            <a:pPr indent="0" lvl="0" marL="0">
              <a:spcBef>
                <a:spcPts val="1600"/>
              </a:spcBef>
              <a:spcAft>
                <a:spcPts val="1600"/>
              </a:spcAft>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445025"/>
            <a:ext cx="85203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400">
                <a:solidFill>
                  <a:srgbClr val="1C4587"/>
                </a:solidFill>
                <a:latin typeface="Roboto"/>
                <a:ea typeface="Roboto"/>
                <a:cs typeface="Roboto"/>
                <a:sym typeface="Roboto"/>
              </a:rPr>
              <a:t>Null Safety	</a:t>
            </a:r>
            <a:endParaRPr sz="3400">
              <a:solidFill>
                <a:srgbClr val="1C4587"/>
              </a:solidFill>
              <a:latin typeface="Roboto"/>
              <a:ea typeface="Roboto"/>
              <a:cs typeface="Roboto"/>
              <a:sym typeface="Roboto"/>
            </a:endParaRPr>
          </a:p>
        </p:txBody>
      </p:sp>
      <p:sp>
        <p:nvSpPr>
          <p:cNvPr id="239" name="Shape 239"/>
          <p:cNvSpPr txBox="1"/>
          <p:nvPr>
            <p:ph idx="1" type="body"/>
          </p:nvPr>
        </p:nvSpPr>
        <p:spPr>
          <a:xfrm>
            <a:off x="311700" y="1152475"/>
            <a:ext cx="4182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1600">
                <a:solidFill>
                  <a:srgbClr val="000080"/>
                </a:solidFill>
                <a:highlight>
                  <a:srgbClr val="FFFFFF"/>
                </a:highlight>
                <a:latin typeface="Courier New"/>
                <a:ea typeface="Courier New"/>
                <a:cs typeface="Courier New"/>
                <a:sym typeface="Courier New"/>
              </a:rPr>
              <a:t>val </a:t>
            </a:r>
            <a:r>
              <a:rPr b="1" lang="en" sz="1600">
                <a:solidFill>
                  <a:srgbClr val="660E7A"/>
                </a:solidFill>
                <a:highlight>
                  <a:srgbClr val="FFFFFF"/>
                </a:highlight>
                <a:latin typeface="Courier New"/>
                <a:ea typeface="Courier New"/>
                <a:cs typeface="Courier New"/>
                <a:sym typeface="Courier New"/>
              </a:rPr>
              <a:t>length</a:t>
            </a:r>
            <a:endParaRPr sz="1600">
              <a:solidFill>
                <a:srgbClr val="0000FF"/>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b="1" lang="en" sz="1600">
                <a:solidFill>
                  <a:srgbClr val="000080"/>
                </a:solidFill>
                <a:highlight>
                  <a:srgbClr val="FFFFFF"/>
                </a:highlight>
                <a:latin typeface="Courier New"/>
                <a:ea typeface="Courier New"/>
                <a:cs typeface="Courier New"/>
                <a:sym typeface="Courier New"/>
              </a:rPr>
              <a:t>if</a:t>
            </a:r>
            <a:r>
              <a:rPr lang="en" sz="1600">
                <a:solidFill>
                  <a:schemeClr val="dk1"/>
                </a:solidFill>
                <a:highlight>
                  <a:srgbClr val="FFFFFF"/>
                </a:highlight>
                <a:latin typeface="Courier New"/>
                <a:ea typeface="Courier New"/>
                <a:cs typeface="Courier New"/>
                <a:sym typeface="Courier New"/>
              </a:rPr>
              <a:t>(city != </a:t>
            </a:r>
            <a:r>
              <a:rPr b="1" lang="en" sz="1600">
                <a:solidFill>
                  <a:srgbClr val="000080"/>
                </a:solidFill>
                <a:highlight>
                  <a:srgbClr val="FFFFFF"/>
                </a:highlight>
                <a:latin typeface="Courier New"/>
                <a:ea typeface="Courier New"/>
                <a:cs typeface="Courier New"/>
                <a:sym typeface="Courier New"/>
              </a:rPr>
              <a:t>null</a:t>
            </a:r>
            <a:r>
              <a:rPr lang="en" sz="1600">
                <a:solidFill>
                  <a:schemeClr val="dk1"/>
                </a:solidFill>
                <a:highlight>
                  <a:srgbClr val="FFFFFF"/>
                </a:highlight>
                <a:latin typeface="Courier New"/>
                <a:ea typeface="Courier New"/>
                <a:cs typeface="Courier New"/>
                <a:sym typeface="Courier New"/>
              </a:rPr>
              <a:t>) {</a:t>
            </a:r>
            <a:endParaRPr sz="16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600">
                <a:solidFill>
                  <a:schemeClr val="dk1"/>
                </a:solidFill>
                <a:highlight>
                  <a:srgbClr val="FFFFFF"/>
                </a:highlight>
                <a:latin typeface="Courier New"/>
                <a:ea typeface="Courier New"/>
                <a:cs typeface="Courier New"/>
                <a:sym typeface="Courier New"/>
              </a:rPr>
              <a:t>   length = city.length</a:t>
            </a:r>
            <a:endParaRPr sz="16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a:spcBef>
                <a:spcPts val="1600"/>
              </a:spcBef>
              <a:spcAft>
                <a:spcPts val="1600"/>
              </a:spcAft>
              <a:buNone/>
            </a:pPr>
            <a:r>
              <a:t/>
            </a:r>
            <a:endParaRPr sz="1600"/>
          </a:p>
        </p:txBody>
      </p:sp>
      <p:sp>
        <p:nvSpPr>
          <p:cNvPr id="240" name="Shape 240"/>
          <p:cNvSpPr txBox="1"/>
          <p:nvPr>
            <p:ph idx="1" type="body"/>
          </p:nvPr>
        </p:nvSpPr>
        <p:spPr>
          <a:xfrm>
            <a:off x="4803425" y="1817550"/>
            <a:ext cx="3553200" cy="5247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1600">
                <a:solidFill>
                  <a:srgbClr val="000080"/>
                </a:solidFill>
                <a:highlight>
                  <a:srgbClr val="FFFFFF"/>
                </a:highlight>
                <a:latin typeface="Courier New"/>
                <a:ea typeface="Courier New"/>
                <a:cs typeface="Courier New"/>
                <a:sym typeface="Courier New"/>
              </a:rPr>
              <a:t>val </a:t>
            </a:r>
            <a:r>
              <a:rPr b="1" lang="en" sz="1600">
                <a:solidFill>
                  <a:srgbClr val="660E7A"/>
                </a:solidFill>
                <a:highlight>
                  <a:srgbClr val="FFFFFF"/>
                </a:highlight>
                <a:latin typeface="Courier New"/>
                <a:ea typeface="Courier New"/>
                <a:cs typeface="Courier New"/>
                <a:sym typeface="Courier New"/>
              </a:rPr>
              <a:t>length </a:t>
            </a:r>
            <a:r>
              <a:rPr lang="en" sz="1600">
                <a:solidFill>
                  <a:schemeClr val="dk1"/>
                </a:solidFill>
                <a:highlight>
                  <a:srgbClr val="FFFFFF"/>
                </a:highlight>
                <a:latin typeface="Courier New"/>
                <a:ea typeface="Courier New"/>
                <a:cs typeface="Courier New"/>
                <a:sym typeface="Courier New"/>
              </a:rPr>
              <a:t>= </a:t>
            </a:r>
            <a:r>
              <a:rPr b="1" lang="en" sz="1600">
                <a:solidFill>
                  <a:srgbClr val="660E7A"/>
                </a:solidFill>
                <a:highlight>
                  <a:srgbClr val="FFFFFF"/>
                </a:highlight>
                <a:latin typeface="Courier New"/>
                <a:ea typeface="Courier New"/>
                <a:cs typeface="Courier New"/>
                <a:sym typeface="Courier New"/>
              </a:rPr>
              <a:t>city</a:t>
            </a:r>
            <a:r>
              <a:rPr lang="en" sz="1600">
                <a:solidFill>
                  <a:srgbClr val="FF0000"/>
                </a:solidFill>
                <a:highlight>
                  <a:srgbClr val="FFFFFF"/>
                </a:highlight>
                <a:latin typeface="Courier New"/>
                <a:ea typeface="Courier New"/>
                <a:cs typeface="Courier New"/>
                <a:sym typeface="Courier New"/>
              </a:rPr>
              <a:t>?.</a:t>
            </a:r>
            <a:r>
              <a:rPr b="1" lang="en" sz="1600">
                <a:solidFill>
                  <a:srgbClr val="660E7A"/>
                </a:solidFill>
                <a:highlight>
                  <a:srgbClr val="FFFFFF"/>
                </a:highlight>
                <a:latin typeface="Courier New"/>
                <a:ea typeface="Courier New"/>
                <a:cs typeface="Courier New"/>
                <a:sym typeface="Courier New"/>
              </a:rPr>
              <a:t>length</a:t>
            </a:r>
            <a:endParaRPr b="1" sz="1600">
              <a:solidFill>
                <a:srgbClr val="660E7A"/>
              </a:solidFill>
              <a:highlight>
                <a:srgbClr val="FFFFFF"/>
              </a:highlight>
              <a:latin typeface="Courier New"/>
              <a:ea typeface="Courier New"/>
              <a:cs typeface="Courier New"/>
              <a:sym typeface="Courier New"/>
            </a:endParaRPr>
          </a:p>
          <a:p>
            <a:pPr indent="0" lvl="0" marL="0" rtl="0">
              <a:spcBef>
                <a:spcPts val="1600"/>
              </a:spcBef>
              <a:spcAft>
                <a:spcPts val="1600"/>
              </a:spcAft>
              <a:buNone/>
            </a:pPr>
            <a:r>
              <a:t/>
            </a:r>
            <a:endParaRPr sz="1600"/>
          </a:p>
        </p:txBody>
      </p:sp>
      <p:sp>
        <p:nvSpPr>
          <p:cNvPr id="241" name="Shape 241"/>
          <p:cNvSpPr/>
          <p:nvPr/>
        </p:nvSpPr>
        <p:spPr>
          <a:xfrm>
            <a:off x="3731100" y="1883200"/>
            <a:ext cx="762900" cy="5649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1C4587"/>
                </a:solidFill>
                <a:latin typeface="Roboto"/>
                <a:ea typeface="Roboto"/>
                <a:cs typeface="Roboto"/>
                <a:sym typeface="Roboto"/>
              </a:rPr>
              <a:t>Extension Function</a:t>
            </a:r>
            <a:endParaRPr sz="3400">
              <a:solidFill>
                <a:srgbClr val="1C4587"/>
              </a:solidFill>
              <a:latin typeface="Roboto"/>
              <a:ea typeface="Roboto"/>
              <a:cs typeface="Roboto"/>
              <a:sym typeface="Roboto"/>
            </a:endParaRPr>
          </a:p>
        </p:txBody>
      </p:sp>
      <p:sp>
        <p:nvSpPr>
          <p:cNvPr id="247" name="Shape 247"/>
          <p:cNvSpPr txBox="1"/>
          <p:nvPr>
            <p:ph idx="1" type="body"/>
          </p:nvPr>
        </p:nvSpPr>
        <p:spPr>
          <a:xfrm>
            <a:off x="311700" y="1271175"/>
            <a:ext cx="8939700" cy="21420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sz="1500"/>
          </a:p>
          <a:p>
            <a:pPr indent="0" lvl="0" marL="0">
              <a:spcBef>
                <a:spcPts val="1600"/>
              </a:spcBef>
              <a:spcAft>
                <a:spcPts val="0"/>
              </a:spcAft>
              <a:buClr>
                <a:schemeClr val="dk1"/>
              </a:buClr>
              <a:buSzPts val="1100"/>
              <a:buFont typeface="Arial"/>
              <a:buNone/>
            </a:pPr>
            <a:r>
              <a:rPr b="1" lang="en" sz="1500">
                <a:solidFill>
                  <a:srgbClr val="000080"/>
                </a:solidFill>
                <a:highlight>
                  <a:srgbClr val="FFFFFF"/>
                </a:highlight>
                <a:latin typeface="Courier New"/>
                <a:ea typeface="Courier New"/>
                <a:cs typeface="Courier New"/>
                <a:sym typeface="Courier New"/>
              </a:rPr>
              <a:t>fun </a:t>
            </a:r>
            <a:r>
              <a:rPr lang="en" sz="1500">
                <a:solidFill>
                  <a:schemeClr val="dk1"/>
                </a:solidFill>
                <a:highlight>
                  <a:srgbClr val="FFFFFF"/>
                </a:highlight>
                <a:latin typeface="Courier New"/>
                <a:ea typeface="Courier New"/>
                <a:cs typeface="Courier New"/>
                <a:sym typeface="Courier New"/>
              </a:rPr>
              <a:t>TextView.setCurrency(money: Double){</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a:t>
            </a:r>
            <a:r>
              <a:rPr b="1" lang="en" sz="1500">
                <a:solidFill>
                  <a:srgbClr val="000080"/>
                </a:solidFill>
                <a:highlight>
                  <a:srgbClr val="FFFFFF"/>
                </a:highlight>
                <a:latin typeface="Courier New"/>
                <a:ea typeface="Courier New"/>
                <a:cs typeface="Courier New"/>
                <a:sym typeface="Courier New"/>
              </a:rPr>
              <a:t>val </a:t>
            </a:r>
            <a:r>
              <a:rPr lang="en" sz="1500">
                <a:solidFill>
                  <a:schemeClr val="dk1"/>
                </a:solidFill>
                <a:highlight>
                  <a:srgbClr val="FFFFFF"/>
                </a:highlight>
                <a:latin typeface="Courier New"/>
                <a:ea typeface="Courier New"/>
                <a:cs typeface="Courier New"/>
                <a:sym typeface="Courier New"/>
              </a:rPr>
              <a:t>numFormat = NumberFormat.getCurrencyInstance()</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a:t>
            </a:r>
            <a:r>
              <a:rPr b="1" lang="en" sz="1500">
                <a:solidFill>
                  <a:srgbClr val="000080"/>
                </a:solidFill>
                <a:highlight>
                  <a:srgbClr val="FFFFFF"/>
                </a:highlight>
                <a:latin typeface="Courier New"/>
                <a:ea typeface="Courier New"/>
                <a:cs typeface="Courier New"/>
                <a:sym typeface="Courier New"/>
              </a:rPr>
              <a:t>this</a:t>
            </a:r>
            <a:r>
              <a:rPr lang="en" sz="1500">
                <a:solidFill>
                  <a:schemeClr val="dk1"/>
                </a:solidFill>
                <a:highlight>
                  <a:srgbClr val="FFFFFF"/>
                </a:highlight>
                <a:latin typeface="Courier New"/>
                <a:ea typeface="Courier New"/>
                <a:cs typeface="Courier New"/>
                <a:sym typeface="Courier New"/>
              </a:rPr>
              <a:t>.</a:t>
            </a:r>
            <a:r>
              <a:rPr i="1" lang="en" sz="1500">
                <a:solidFill>
                  <a:srgbClr val="660E7A"/>
                </a:solidFill>
                <a:highlight>
                  <a:srgbClr val="FFFFFF"/>
                </a:highlight>
                <a:latin typeface="Courier New"/>
                <a:ea typeface="Courier New"/>
                <a:cs typeface="Courier New"/>
                <a:sym typeface="Courier New"/>
              </a:rPr>
              <a:t>text </a:t>
            </a:r>
            <a:r>
              <a:rPr lang="en" sz="1500">
                <a:solidFill>
                  <a:schemeClr val="dk1"/>
                </a:solidFill>
                <a:highlight>
                  <a:srgbClr val="FFFFFF"/>
                </a:highlight>
                <a:latin typeface="Courier New"/>
                <a:ea typeface="Courier New"/>
                <a:cs typeface="Courier New"/>
                <a:sym typeface="Courier New"/>
              </a:rPr>
              <a:t>=  numFormat.format(money)</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indent="0" lvl="0" marL="0" rtl="0">
              <a:spcBef>
                <a:spcPts val="1600"/>
              </a:spcBef>
              <a:spcAft>
                <a:spcPts val="1600"/>
              </a:spcAft>
              <a:buNone/>
            </a:pPr>
            <a:r>
              <a:t/>
            </a:r>
            <a:endParaRPr sz="1500"/>
          </a:p>
        </p:txBody>
      </p:sp>
      <p:sp>
        <p:nvSpPr>
          <p:cNvPr id="248" name="Shape 248"/>
          <p:cNvSpPr txBox="1"/>
          <p:nvPr>
            <p:ph idx="1" type="body"/>
          </p:nvPr>
        </p:nvSpPr>
        <p:spPr>
          <a:xfrm>
            <a:off x="2978100" y="4178350"/>
            <a:ext cx="3606900" cy="5061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1600">
                <a:solidFill>
                  <a:srgbClr val="660E7A"/>
                </a:solidFill>
                <a:highlight>
                  <a:srgbClr val="FFFFFF"/>
                </a:highlight>
                <a:latin typeface="Courier New"/>
                <a:ea typeface="Courier New"/>
                <a:cs typeface="Courier New"/>
                <a:sym typeface="Courier New"/>
              </a:rPr>
              <a:t>textView</a:t>
            </a:r>
            <a:r>
              <a:rPr lang="en" sz="1600">
                <a:solidFill>
                  <a:schemeClr val="dk1"/>
                </a:solidFill>
                <a:highlight>
                  <a:srgbClr val="FFFFFF"/>
                </a:highlight>
                <a:latin typeface="Courier New"/>
                <a:ea typeface="Courier New"/>
                <a:cs typeface="Courier New"/>
                <a:sym typeface="Courier New"/>
              </a:rPr>
              <a:t>.</a:t>
            </a:r>
            <a:r>
              <a:rPr i="1" lang="en" sz="1600">
                <a:solidFill>
                  <a:schemeClr val="dk1"/>
                </a:solidFill>
                <a:highlight>
                  <a:srgbClr val="FFFFFF"/>
                </a:highlight>
                <a:latin typeface="Courier New"/>
                <a:ea typeface="Courier New"/>
                <a:cs typeface="Courier New"/>
                <a:sym typeface="Courier New"/>
              </a:rPr>
              <a:t>setCurrency</a:t>
            </a:r>
            <a:r>
              <a:rPr lang="en" sz="1600">
                <a:solidFill>
                  <a:schemeClr val="dk1"/>
                </a:solidFill>
                <a:highlight>
                  <a:srgbClr val="FFFFFF"/>
                </a:highlight>
                <a:latin typeface="Courier New"/>
                <a:ea typeface="Courier New"/>
                <a:cs typeface="Courier New"/>
                <a:sym typeface="Courier New"/>
              </a:rPr>
              <a:t>(</a:t>
            </a:r>
            <a:r>
              <a:rPr lang="en" sz="1600">
                <a:solidFill>
                  <a:srgbClr val="0000FF"/>
                </a:solidFill>
                <a:highlight>
                  <a:srgbClr val="FFFFFF"/>
                </a:highlight>
                <a:latin typeface="Courier New"/>
                <a:ea typeface="Courier New"/>
                <a:cs typeface="Courier New"/>
                <a:sym typeface="Courier New"/>
              </a:rPr>
              <a:t>100.50</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rtl="0">
              <a:spcBef>
                <a:spcPts val="1600"/>
              </a:spcBef>
              <a:spcAft>
                <a:spcPts val="160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3155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1C4587"/>
                </a:solidFill>
                <a:latin typeface="Roboto"/>
                <a:ea typeface="Roboto"/>
                <a:cs typeface="Roboto"/>
                <a:sym typeface="Roboto"/>
              </a:rPr>
              <a:t>Higher Order Function</a:t>
            </a:r>
            <a:endParaRPr sz="3400">
              <a:solidFill>
                <a:srgbClr val="1C4587"/>
              </a:solidFill>
              <a:latin typeface="Roboto"/>
              <a:ea typeface="Roboto"/>
              <a:cs typeface="Roboto"/>
              <a:sym typeface="Roboto"/>
            </a:endParaRPr>
          </a:p>
        </p:txBody>
      </p:sp>
      <p:sp>
        <p:nvSpPr>
          <p:cNvPr id="254" name="Shape 254"/>
          <p:cNvSpPr txBox="1"/>
          <p:nvPr>
            <p:ph idx="1" type="body"/>
          </p:nvPr>
        </p:nvSpPr>
        <p:spPr>
          <a:xfrm>
            <a:off x="311700" y="1046550"/>
            <a:ext cx="8832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1500">
                <a:solidFill>
                  <a:srgbClr val="000080"/>
                </a:solidFill>
                <a:highlight>
                  <a:srgbClr val="FFFFFF"/>
                </a:highlight>
                <a:latin typeface="Courier New"/>
                <a:ea typeface="Courier New"/>
                <a:cs typeface="Courier New"/>
                <a:sym typeface="Courier New"/>
              </a:rPr>
              <a:t>fun </a:t>
            </a:r>
            <a:r>
              <a:rPr lang="en" sz="1500">
                <a:solidFill>
                  <a:schemeClr val="dk1"/>
                </a:solidFill>
                <a:highlight>
                  <a:srgbClr val="FFFFFF"/>
                </a:highlight>
                <a:latin typeface="Courier New"/>
                <a:ea typeface="Courier New"/>
                <a:cs typeface="Courier New"/>
                <a:sym typeface="Courier New"/>
              </a:rPr>
              <a:t>AppCompatActivity.networkCheck(</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errorMessage: String = </a:t>
            </a:r>
            <a:r>
              <a:rPr b="1" lang="en" sz="1500">
                <a:solidFill>
                  <a:srgbClr val="008000"/>
                </a:solidFill>
                <a:highlight>
                  <a:srgbClr val="FFFFFF"/>
                </a:highlight>
                <a:latin typeface="Courier New"/>
                <a:ea typeface="Courier New"/>
                <a:cs typeface="Courier New"/>
                <a:sym typeface="Courier New"/>
              </a:rPr>
              <a:t>"Unable to connect, please try again later"</a:t>
            </a:r>
            <a:r>
              <a:rPr lang="en"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a:t>
            </a:r>
            <a:r>
              <a:rPr b="1" lang="en" sz="1500">
                <a:solidFill>
                  <a:srgbClr val="FF0000"/>
                </a:solidFill>
                <a:highlight>
                  <a:srgbClr val="FFFFFF"/>
                </a:highlight>
                <a:latin typeface="Courier New"/>
                <a:ea typeface="Courier New"/>
                <a:cs typeface="Courier New"/>
                <a:sym typeface="Courier New"/>
              </a:rPr>
              <a:t>networkFun: () -&gt; Unit</a:t>
            </a:r>
            <a:r>
              <a:rPr lang="en" sz="1500">
                <a:solidFill>
                  <a:schemeClr val="dk1"/>
                </a:solidFill>
                <a:highlight>
                  <a:srgbClr val="FFFFFF"/>
                </a:highlight>
                <a:latin typeface="Courier New"/>
                <a:ea typeface="Courier New"/>
                <a:cs typeface="Courier New"/>
                <a:sym typeface="Courier New"/>
              </a:rPr>
              <a:t>) {</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a:t>
            </a:r>
            <a:r>
              <a:rPr b="1" lang="en" sz="1500">
                <a:solidFill>
                  <a:srgbClr val="000080"/>
                </a:solidFill>
                <a:highlight>
                  <a:srgbClr val="FFFFFF"/>
                </a:highlight>
                <a:latin typeface="Courier New"/>
                <a:ea typeface="Courier New"/>
                <a:cs typeface="Courier New"/>
                <a:sym typeface="Courier New"/>
              </a:rPr>
              <a:t>if</a:t>
            </a:r>
            <a:r>
              <a:rPr lang="en" sz="1500">
                <a:solidFill>
                  <a:schemeClr val="dk1"/>
                </a:solidFill>
                <a:highlight>
                  <a:srgbClr val="FFFFFF"/>
                </a:highlight>
                <a:latin typeface="Courier New"/>
                <a:ea typeface="Courier New"/>
                <a:cs typeface="Courier New"/>
                <a:sym typeface="Courier New"/>
              </a:rPr>
              <a:t>(</a:t>
            </a:r>
            <a:r>
              <a:rPr i="1" lang="en" sz="1500">
                <a:solidFill>
                  <a:srgbClr val="660E7A"/>
                </a:solidFill>
                <a:highlight>
                  <a:srgbClr val="FFFFFF"/>
                </a:highlight>
                <a:latin typeface="Courier New"/>
                <a:ea typeface="Courier New"/>
                <a:cs typeface="Courier New"/>
                <a:sym typeface="Courier New"/>
              </a:rPr>
              <a:t>isNetworkAvailable</a:t>
            </a:r>
            <a:r>
              <a:rPr lang="en" sz="1500">
                <a:solidFill>
                  <a:schemeClr val="dk1"/>
                </a:solidFill>
                <a:highlight>
                  <a:srgbClr val="FFFFFF"/>
                </a:highlight>
                <a:latin typeface="Courier New"/>
                <a:ea typeface="Courier New"/>
                <a:cs typeface="Courier New"/>
                <a:sym typeface="Courier New"/>
              </a:rPr>
              <a:t>) {</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networkFun()</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 </a:t>
            </a:r>
            <a:r>
              <a:rPr b="1" lang="en" sz="1500">
                <a:solidFill>
                  <a:srgbClr val="000080"/>
                </a:solidFill>
                <a:highlight>
                  <a:srgbClr val="FFFFFF"/>
                </a:highlight>
                <a:latin typeface="Courier New"/>
                <a:ea typeface="Courier New"/>
                <a:cs typeface="Courier New"/>
                <a:sym typeface="Courier New"/>
              </a:rPr>
              <a:t>else </a:t>
            </a:r>
            <a:r>
              <a:rPr lang="en"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Toast.makeText(</a:t>
            </a:r>
            <a:r>
              <a:rPr b="1" lang="en" sz="1500">
                <a:solidFill>
                  <a:srgbClr val="000080"/>
                </a:solidFill>
                <a:highlight>
                  <a:srgbClr val="FFFFFF"/>
                </a:highlight>
                <a:latin typeface="Courier New"/>
                <a:ea typeface="Courier New"/>
                <a:cs typeface="Courier New"/>
                <a:sym typeface="Courier New"/>
              </a:rPr>
              <a:t>this</a:t>
            </a:r>
            <a:r>
              <a:rPr lang="en" sz="1500">
                <a:solidFill>
                  <a:schemeClr val="dk1"/>
                </a:solidFill>
                <a:highlight>
                  <a:srgbClr val="FFFFFF"/>
                </a:highlight>
                <a:latin typeface="Courier New"/>
                <a:ea typeface="Courier New"/>
                <a:cs typeface="Courier New"/>
                <a:sym typeface="Courier New"/>
              </a:rPr>
              <a:t>, errorMessage, Toast.</a:t>
            </a:r>
            <a:r>
              <a:rPr i="1" lang="en" sz="1500">
                <a:solidFill>
                  <a:srgbClr val="660E7A"/>
                </a:solidFill>
                <a:highlight>
                  <a:srgbClr val="FFFFFF"/>
                </a:highlight>
                <a:latin typeface="Courier New"/>
                <a:ea typeface="Courier New"/>
                <a:cs typeface="Courier New"/>
                <a:sym typeface="Courier New"/>
              </a:rPr>
              <a:t>LENGTH_SHORT</a:t>
            </a:r>
            <a:r>
              <a:rPr lang="en" sz="1500">
                <a:solidFill>
                  <a:schemeClr val="dk1"/>
                </a:solidFill>
                <a:highlight>
                  <a:srgbClr val="FFFFFF"/>
                </a:highlight>
                <a:latin typeface="Courier New"/>
                <a:ea typeface="Courier New"/>
                <a:cs typeface="Courier New"/>
                <a:sym typeface="Courier New"/>
              </a:rPr>
              <a:t>).show()</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a:t>
            </a:r>
            <a:endParaRPr sz="15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indent="0" lvl="0" marL="0" rtl="0">
              <a:spcBef>
                <a:spcPts val="1600"/>
              </a:spcBef>
              <a:spcAft>
                <a:spcPts val="1600"/>
              </a:spcAft>
              <a:buNone/>
            </a:pPr>
            <a:r>
              <a:t/>
            </a:r>
            <a:endParaRPr sz="1500"/>
          </a:p>
        </p:txBody>
      </p:sp>
      <p:sp>
        <p:nvSpPr>
          <p:cNvPr id="255" name="Shape 255"/>
          <p:cNvSpPr/>
          <p:nvPr/>
        </p:nvSpPr>
        <p:spPr>
          <a:xfrm>
            <a:off x="1106375" y="1483025"/>
            <a:ext cx="7725900" cy="4356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rot="10800000">
            <a:off x="6238025" y="2072775"/>
            <a:ext cx="1800900" cy="610800"/>
          </a:xfrm>
          <a:prstGeom prst="wedgeEllipseCallout">
            <a:avLst>
              <a:gd fmla="val -20833" name="adj1"/>
              <a:gd fmla="val 625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txBox="1"/>
          <p:nvPr/>
        </p:nvSpPr>
        <p:spPr>
          <a:xfrm>
            <a:off x="6285175" y="2163075"/>
            <a:ext cx="18480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Default Argument</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1C4587"/>
                </a:solidFill>
                <a:latin typeface="Roboto"/>
                <a:ea typeface="Roboto"/>
                <a:cs typeface="Roboto"/>
                <a:sym typeface="Roboto"/>
              </a:rPr>
              <a:t>Default &amp; Named Argument</a:t>
            </a:r>
            <a:endParaRPr sz="3400">
              <a:solidFill>
                <a:srgbClr val="1C4587"/>
              </a:solidFill>
              <a:latin typeface="Roboto"/>
              <a:ea typeface="Roboto"/>
              <a:cs typeface="Roboto"/>
              <a:sym typeface="Roboto"/>
            </a:endParaRPr>
          </a:p>
        </p:txBody>
      </p:sp>
      <p:sp>
        <p:nvSpPr>
          <p:cNvPr id="263" name="Shape 263"/>
          <p:cNvSpPr txBox="1"/>
          <p:nvPr>
            <p:ph idx="1" type="body"/>
          </p:nvPr>
        </p:nvSpPr>
        <p:spPr>
          <a:xfrm>
            <a:off x="311700" y="1152475"/>
            <a:ext cx="8574600" cy="1295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1600">
                <a:solidFill>
                  <a:srgbClr val="000080"/>
                </a:solidFill>
                <a:highlight>
                  <a:srgbClr val="FFFFFF"/>
                </a:highlight>
                <a:latin typeface="Courier New"/>
                <a:ea typeface="Courier New"/>
                <a:cs typeface="Courier New"/>
                <a:sym typeface="Courier New"/>
              </a:rPr>
              <a:t>fun </a:t>
            </a:r>
            <a:r>
              <a:rPr lang="en" sz="1600">
                <a:solidFill>
                  <a:schemeClr val="dk1"/>
                </a:solidFill>
                <a:highlight>
                  <a:srgbClr val="FFFFFF"/>
                </a:highlight>
                <a:latin typeface="Courier New"/>
                <a:ea typeface="Courier New"/>
                <a:cs typeface="Courier New"/>
                <a:sym typeface="Courier New"/>
              </a:rPr>
              <a:t>updateAddress(city: String = </a:t>
            </a:r>
            <a:r>
              <a:rPr b="1" lang="en" sz="1600">
                <a:solidFill>
                  <a:srgbClr val="008000"/>
                </a:solidFill>
                <a:highlight>
                  <a:srgbClr val="FFFFFF"/>
                </a:highlight>
                <a:latin typeface="Courier New"/>
                <a:ea typeface="Courier New"/>
                <a:cs typeface="Courier New"/>
                <a:sym typeface="Courier New"/>
              </a:rPr>
              <a:t>"Hyderabad"</a:t>
            </a:r>
            <a:r>
              <a:rPr lang="en" sz="1600">
                <a:solidFill>
                  <a:schemeClr val="dk1"/>
                </a:solidFill>
                <a:highlight>
                  <a:srgbClr val="FFFFFF"/>
                </a:highlight>
                <a:latin typeface="Courier New"/>
                <a:ea typeface="Courier New"/>
                <a:cs typeface="Courier New"/>
                <a:sym typeface="Courier New"/>
              </a:rPr>
              <a:t>, </a:t>
            </a:r>
            <a:br>
              <a:rPr lang="en" sz="1600">
                <a:solidFill>
                  <a:schemeClr val="dk1"/>
                </a:solidFill>
                <a:highlight>
                  <a:srgbClr val="FFFFFF"/>
                </a:highlight>
                <a:latin typeface="Courier New"/>
                <a:ea typeface="Courier New"/>
                <a:cs typeface="Courier New"/>
                <a:sym typeface="Courier New"/>
              </a:rPr>
            </a:br>
            <a:r>
              <a:rPr lang="en" sz="1600">
                <a:solidFill>
                  <a:schemeClr val="dk1"/>
                </a:solidFill>
                <a:highlight>
                  <a:srgbClr val="FFFFFF"/>
                </a:highlight>
                <a:latin typeface="Courier New"/>
                <a:ea typeface="Courier New"/>
                <a:cs typeface="Courier New"/>
                <a:sym typeface="Courier New"/>
              </a:rPr>
              <a:t>state: String = </a:t>
            </a:r>
            <a:r>
              <a:rPr b="1" lang="en" sz="1600">
                <a:solidFill>
                  <a:srgbClr val="008000"/>
                </a:solidFill>
                <a:highlight>
                  <a:srgbClr val="FFFFFF"/>
                </a:highlight>
                <a:latin typeface="Courier New"/>
                <a:ea typeface="Courier New"/>
                <a:cs typeface="Courier New"/>
                <a:sym typeface="Courier New"/>
              </a:rPr>
              <a:t>"Telangana"</a:t>
            </a:r>
            <a:r>
              <a:rPr lang="en" sz="1600">
                <a:solidFill>
                  <a:schemeClr val="dk1"/>
                </a:solidFill>
                <a:highlight>
                  <a:srgbClr val="FFFFFF"/>
                </a:highlight>
                <a:latin typeface="Courier New"/>
                <a:ea typeface="Courier New"/>
                <a:cs typeface="Courier New"/>
                <a:sym typeface="Courier New"/>
              </a:rPr>
              <a:t>) {</a:t>
            </a:r>
            <a:br>
              <a:rPr lang="en" sz="1600">
                <a:solidFill>
                  <a:schemeClr val="dk1"/>
                </a:solidFill>
                <a:highlight>
                  <a:srgbClr val="FFFFFF"/>
                </a:highlight>
                <a:latin typeface="Courier New"/>
                <a:ea typeface="Courier New"/>
                <a:cs typeface="Courier New"/>
                <a:sym typeface="Courier New"/>
              </a:rPr>
            </a:br>
            <a:r>
              <a:rPr lang="en" sz="1600">
                <a:solidFill>
                  <a:schemeClr val="dk1"/>
                </a:solidFill>
                <a:highlight>
                  <a:srgbClr val="FFFFFF"/>
                </a:highlight>
                <a:latin typeface="Courier New"/>
                <a:ea typeface="Courier New"/>
                <a:cs typeface="Courier New"/>
                <a:sym typeface="Courier New"/>
              </a:rPr>
              <a:t>...</a:t>
            </a:r>
            <a:r>
              <a:rPr lang="en" sz="1600">
                <a:solidFill>
                  <a:schemeClr val="dk1"/>
                </a:solidFill>
                <a:highlight>
                  <a:srgbClr val="FFFFFF"/>
                </a:highlight>
                <a:latin typeface="Courier New"/>
                <a:ea typeface="Courier New"/>
                <a:cs typeface="Courier New"/>
                <a:sym typeface="Courier New"/>
              </a:rPr>
              <a:t>..</a:t>
            </a:r>
            <a:br>
              <a:rPr lang="en" sz="1600">
                <a:solidFill>
                  <a:schemeClr val="dk1"/>
                </a:solidFill>
                <a:highlight>
                  <a:srgbClr val="FFFFFF"/>
                </a:highlight>
                <a:latin typeface="Courier New"/>
                <a:ea typeface="Courier New"/>
                <a:cs typeface="Courier New"/>
                <a:sym typeface="Courier New"/>
              </a:rPr>
            </a:b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rtl="0">
              <a:spcBef>
                <a:spcPts val="1600"/>
              </a:spcBef>
              <a:spcAft>
                <a:spcPts val="1600"/>
              </a:spcAft>
              <a:buNone/>
            </a:pPr>
            <a:r>
              <a:t/>
            </a:r>
            <a:endParaRPr sz="1600"/>
          </a:p>
        </p:txBody>
      </p:sp>
      <p:sp>
        <p:nvSpPr>
          <p:cNvPr id="264" name="Shape 264"/>
          <p:cNvSpPr txBox="1"/>
          <p:nvPr>
            <p:ph idx="1" type="body"/>
          </p:nvPr>
        </p:nvSpPr>
        <p:spPr>
          <a:xfrm>
            <a:off x="446425" y="2742425"/>
            <a:ext cx="5226600" cy="7416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600">
                <a:solidFill>
                  <a:schemeClr val="dk1"/>
                </a:solidFill>
                <a:highlight>
                  <a:schemeClr val="lt1"/>
                </a:highlight>
                <a:latin typeface="Courier New"/>
                <a:ea typeface="Courier New"/>
                <a:cs typeface="Courier New"/>
                <a:sym typeface="Courier New"/>
              </a:rPr>
              <a:t>updateAddress</a:t>
            </a:r>
            <a:r>
              <a:rPr lang="en" sz="1600">
                <a:solidFill>
                  <a:schemeClr val="dk1"/>
                </a:solidFill>
                <a:highlight>
                  <a:srgbClr val="FFFFFF"/>
                </a:highlight>
                <a:latin typeface="Courier New"/>
                <a:ea typeface="Courier New"/>
                <a:cs typeface="Courier New"/>
                <a:sym typeface="Courier New"/>
              </a:rPr>
              <a:t>(</a:t>
            </a:r>
            <a:r>
              <a:rPr b="1" lang="en" sz="1600">
                <a:solidFill>
                  <a:srgbClr val="4A86E8"/>
                </a:solidFill>
                <a:highlight>
                  <a:srgbClr val="FFFFFF"/>
                </a:highlight>
                <a:latin typeface="Courier New"/>
                <a:ea typeface="Courier New"/>
                <a:cs typeface="Courier New"/>
                <a:sym typeface="Courier New"/>
              </a:rPr>
              <a:t>city</a:t>
            </a:r>
            <a:r>
              <a:rPr lang="en" sz="1600">
                <a:solidFill>
                  <a:srgbClr val="4A86E8"/>
                </a:solidFill>
                <a:highlight>
                  <a:srgbClr val="FFFFFF"/>
                </a:highlight>
                <a:latin typeface="Courier New"/>
                <a:ea typeface="Courier New"/>
                <a:cs typeface="Courier New"/>
                <a:sym typeface="Courier New"/>
              </a:rPr>
              <a:t> = </a:t>
            </a:r>
            <a:r>
              <a:rPr b="1" lang="en" sz="1600">
                <a:solidFill>
                  <a:srgbClr val="008000"/>
                </a:solidFill>
                <a:highlight>
                  <a:srgbClr val="FFFFFF"/>
                </a:highlight>
                <a:latin typeface="Courier New"/>
                <a:ea typeface="Courier New"/>
                <a:cs typeface="Courier New"/>
                <a:sym typeface="Courier New"/>
              </a:rPr>
              <a:t>"Mumbai"</a:t>
            </a:r>
            <a:r>
              <a:rPr lang="en" sz="1600">
                <a:solidFill>
                  <a:schemeClr val="dk1"/>
                </a:solidFill>
                <a:highlight>
                  <a:srgbClr val="FFFFFF"/>
                </a:highlight>
                <a:latin typeface="Courier New"/>
                <a:ea typeface="Courier New"/>
                <a:cs typeface="Courier New"/>
                <a:sym typeface="Courier New"/>
              </a:rPr>
              <a:t>, </a:t>
            </a:r>
            <a:br>
              <a:rPr lang="en" sz="1600">
                <a:solidFill>
                  <a:schemeClr val="dk1"/>
                </a:solidFill>
                <a:highlight>
                  <a:srgbClr val="FFFFFF"/>
                </a:highlight>
                <a:latin typeface="Courier New"/>
                <a:ea typeface="Courier New"/>
                <a:cs typeface="Courier New"/>
                <a:sym typeface="Courier New"/>
              </a:rPr>
            </a:br>
            <a:r>
              <a:rPr b="1" lang="en" sz="1600">
                <a:solidFill>
                  <a:srgbClr val="4A86E8"/>
                </a:solidFill>
                <a:highlight>
                  <a:srgbClr val="FFFFFF"/>
                </a:highlight>
                <a:latin typeface="Courier New"/>
                <a:ea typeface="Courier New"/>
                <a:cs typeface="Courier New"/>
                <a:sym typeface="Courier New"/>
              </a:rPr>
              <a:t>state </a:t>
            </a:r>
            <a:r>
              <a:rPr lang="en" sz="1600">
                <a:solidFill>
                  <a:srgbClr val="4A86E8"/>
                </a:solidFill>
                <a:highlight>
                  <a:srgbClr val="FFFFFF"/>
                </a:highlight>
                <a:latin typeface="Courier New"/>
                <a:ea typeface="Courier New"/>
                <a:cs typeface="Courier New"/>
                <a:sym typeface="Courier New"/>
              </a:rPr>
              <a:t>= </a:t>
            </a:r>
            <a:r>
              <a:rPr b="1" lang="en" sz="1600">
                <a:solidFill>
                  <a:srgbClr val="008000"/>
                </a:solidFill>
                <a:highlight>
                  <a:srgbClr val="FFFFFF"/>
                </a:highlight>
                <a:latin typeface="Courier New"/>
                <a:ea typeface="Courier New"/>
                <a:cs typeface="Courier New"/>
                <a:sym typeface="Courier New"/>
              </a:rPr>
              <a:t>"</a:t>
            </a:r>
            <a:r>
              <a:rPr b="1" lang="en" sz="1600">
                <a:solidFill>
                  <a:srgbClr val="008000"/>
                </a:solidFill>
                <a:highlight>
                  <a:srgbClr val="FFFFFF"/>
                </a:highlight>
                <a:latin typeface="Courier New"/>
                <a:ea typeface="Courier New"/>
                <a:cs typeface="Courier New"/>
                <a:sym typeface="Courier New"/>
              </a:rPr>
              <a:t>Maharashtra</a:t>
            </a:r>
            <a:r>
              <a:rPr b="1" lang="en" sz="1600">
                <a:solidFill>
                  <a:srgbClr val="008000"/>
                </a:solidFill>
                <a:highlight>
                  <a:srgbClr val="FFFFFF"/>
                </a:highlight>
                <a:latin typeface="Courier New"/>
                <a:ea typeface="Courier New"/>
                <a:cs typeface="Courier New"/>
                <a:sym typeface="Courier New"/>
              </a:rPr>
              <a:t>"</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rtl="0">
              <a:spcBef>
                <a:spcPts val="1600"/>
              </a:spcBef>
              <a:spcAft>
                <a:spcPts val="1600"/>
              </a:spcAft>
              <a:buNone/>
            </a:pPr>
            <a:r>
              <a:t/>
            </a:r>
            <a:endParaRPr/>
          </a:p>
        </p:txBody>
      </p:sp>
      <p:pic>
        <p:nvPicPr>
          <p:cNvPr id="265" name="Shape 265"/>
          <p:cNvPicPr preferRelativeResize="0"/>
          <p:nvPr/>
        </p:nvPicPr>
        <p:blipFill>
          <a:blip r:embed="rId3">
            <a:alphaModFix/>
          </a:blip>
          <a:stretch>
            <a:fillRect/>
          </a:stretch>
        </p:blipFill>
        <p:spPr>
          <a:xfrm>
            <a:off x="6308124" y="2582925"/>
            <a:ext cx="2289526" cy="1523575"/>
          </a:xfrm>
          <a:prstGeom prst="rect">
            <a:avLst/>
          </a:prstGeom>
          <a:noFill/>
          <a:ln>
            <a:noFill/>
          </a:ln>
        </p:spPr>
      </p:pic>
      <p:sp>
        <p:nvSpPr>
          <p:cNvPr id="266" name="Shape 266"/>
          <p:cNvSpPr txBox="1"/>
          <p:nvPr>
            <p:ph idx="1" type="body"/>
          </p:nvPr>
        </p:nvSpPr>
        <p:spPr>
          <a:xfrm>
            <a:off x="446425" y="3942375"/>
            <a:ext cx="5226600" cy="7416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600">
                <a:solidFill>
                  <a:schemeClr val="dk1"/>
                </a:solidFill>
                <a:highlight>
                  <a:schemeClr val="lt1"/>
                </a:highlight>
                <a:latin typeface="Courier New"/>
                <a:ea typeface="Courier New"/>
                <a:cs typeface="Courier New"/>
                <a:sym typeface="Courier New"/>
              </a:rPr>
              <a:t>updateAddress</a:t>
            </a:r>
            <a:r>
              <a:rPr lang="en" sz="1600">
                <a:solidFill>
                  <a:schemeClr val="dk1"/>
                </a:solidFill>
                <a:highlight>
                  <a:srgbClr val="FFFFFF"/>
                </a:highlight>
                <a:latin typeface="Courier New"/>
                <a:ea typeface="Courier New"/>
                <a:cs typeface="Courier New"/>
                <a:sym typeface="Courier New"/>
              </a:rPr>
              <a:t>(</a:t>
            </a:r>
            <a:r>
              <a:rPr b="1" lang="en" sz="1600">
                <a:solidFill>
                  <a:srgbClr val="4A86E8"/>
                </a:solidFill>
                <a:highlight>
                  <a:srgbClr val="FFFFFF"/>
                </a:highlight>
                <a:latin typeface="Courier New"/>
                <a:ea typeface="Courier New"/>
                <a:cs typeface="Courier New"/>
                <a:sym typeface="Courier New"/>
              </a:rPr>
              <a:t>state </a:t>
            </a:r>
            <a:r>
              <a:rPr lang="en" sz="1600">
                <a:solidFill>
                  <a:srgbClr val="4A86E8"/>
                </a:solidFill>
                <a:highlight>
                  <a:srgbClr val="FFFFFF"/>
                </a:highlight>
                <a:latin typeface="Courier New"/>
                <a:ea typeface="Courier New"/>
                <a:cs typeface="Courier New"/>
                <a:sym typeface="Courier New"/>
              </a:rPr>
              <a:t>= </a:t>
            </a:r>
            <a:r>
              <a:rPr b="1" lang="en" sz="1600">
                <a:solidFill>
                  <a:srgbClr val="008000"/>
                </a:solidFill>
                <a:highlight>
                  <a:srgbClr val="FFFFFF"/>
                </a:highlight>
                <a:latin typeface="Courier New"/>
                <a:ea typeface="Courier New"/>
                <a:cs typeface="Courier New"/>
                <a:sym typeface="Courier New"/>
              </a:rPr>
              <a:t>"Maharashtra",</a:t>
            </a:r>
            <a:br>
              <a:rPr b="1" lang="en" sz="1600">
                <a:solidFill>
                  <a:srgbClr val="008000"/>
                </a:solidFill>
                <a:highlight>
                  <a:srgbClr val="FFFFFF"/>
                </a:highlight>
                <a:latin typeface="Courier New"/>
                <a:ea typeface="Courier New"/>
                <a:cs typeface="Courier New"/>
                <a:sym typeface="Courier New"/>
              </a:rPr>
            </a:br>
            <a:r>
              <a:rPr b="1" lang="en" sz="1600">
                <a:solidFill>
                  <a:srgbClr val="4A86E8"/>
                </a:solidFill>
                <a:highlight>
                  <a:srgbClr val="FFFFFF"/>
                </a:highlight>
                <a:latin typeface="Courier New"/>
                <a:ea typeface="Courier New"/>
                <a:cs typeface="Courier New"/>
                <a:sym typeface="Courier New"/>
              </a:rPr>
              <a:t>city</a:t>
            </a:r>
            <a:r>
              <a:rPr lang="en" sz="1600">
                <a:solidFill>
                  <a:srgbClr val="4A86E8"/>
                </a:solidFill>
                <a:highlight>
                  <a:srgbClr val="FFFFFF"/>
                </a:highlight>
                <a:latin typeface="Courier New"/>
                <a:ea typeface="Courier New"/>
                <a:cs typeface="Courier New"/>
                <a:sym typeface="Courier New"/>
              </a:rPr>
              <a:t> = </a:t>
            </a:r>
            <a:r>
              <a:rPr b="1" lang="en" sz="1600">
                <a:solidFill>
                  <a:srgbClr val="008000"/>
                </a:solidFill>
                <a:highlight>
                  <a:srgbClr val="FFFFFF"/>
                </a:highlight>
                <a:latin typeface="Courier New"/>
                <a:ea typeface="Courier New"/>
                <a:cs typeface="Courier New"/>
                <a:sym typeface="Courier New"/>
              </a:rPr>
              <a:t>"Mumbai"</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rtl="0">
              <a:spcBef>
                <a:spcPts val="1600"/>
              </a:spcBef>
              <a:spcAft>
                <a:spcPts val="1600"/>
              </a:spcAft>
              <a:buNone/>
            </a:pPr>
            <a:r>
              <a:t/>
            </a:r>
            <a:endParaRPr/>
          </a:p>
        </p:txBody>
      </p:sp>
      <p:sp>
        <p:nvSpPr>
          <p:cNvPr id="267" name="Shape 267"/>
          <p:cNvSpPr/>
          <p:nvPr/>
        </p:nvSpPr>
        <p:spPr>
          <a:xfrm rot="-2700000">
            <a:off x="5623259" y="3472098"/>
            <a:ext cx="565120" cy="572756"/>
          </a:xfrm>
          <a:prstGeom prst="leftUpArrow">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1C4587"/>
                </a:solidFill>
                <a:latin typeface="Roboto"/>
                <a:ea typeface="Roboto"/>
                <a:cs typeface="Roboto"/>
                <a:sym typeface="Roboto"/>
              </a:rPr>
              <a:t>Data Class</a:t>
            </a:r>
            <a:endParaRPr sz="3400">
              <a:solidFill>
                <a:srgbClr val="1C4587"/>
              </a:solidFill>
              <a:latin typeface="Roboto"/>
              <a:ea typeface="Roboto"/>
              <a:cs typeface="Roboto"/>
              <a:sym typeface="Roboto"/>
            </a:endParaRPr>
          </a:p>
        </p:txBody>
      </p:sp>
      <p:sp>
        <p:nvSpPr>
          <p:cNvPr id="273" name="Shape 273"/>
          <p:cNvSpPr txBox="1"/>
          <p:nvPr>
            <p:ph idx="1" type="body"/>
          </p:nvPr>
        </p:nvSpPr>
        <p:spPr>
          <a:xfrm>
            <a:off x="311700" y="1152475"/>
            <a:ext cx="4182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1600">
                <a:solidFill>
                  <a:srgbClr val="B7B7B7"/>
                </a:solidFill>
                <a:highlight>
                  <a:srgbClr val="FFFFFF"/>
                </a:highlight>
                <a:latin typeface="Courier New"/>
                <a:ea typeface="Courier New"/>
                <a:cs typeface="Courier New"/>
                <a:sym typeface="Courier New"/>
              </a:rPr>
              <a:t>//If empty constructor needed</a:t>
            </a:r>
            <a:endParaRPr b="1" sz="1600">
              <a:solidFill>
                <a:srgbClr val="B7B7B7"/>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b="1" lang="en" sz="1600">
                <a:solidFill>
                  <a:srgbClr val="000080"/>
                </a:solidFill>
                <a:highlight>
                  <a:srgbClr val="FFFFFF"/>
                </a:highlight>
                <a:latin typeface="Courier New"/>
                <a:ea typeface="Courier New"/>
                <a:cs typeface="Courier New"/>
                <a:sym typeface="Courier New"/>
              </a:rPr>
              <a:t>class </a:t>
            </a:r>
            <a:r>
              <a:rPr lang="en" sz="1600">
                <a:solidFill>
                  <a:schemeClr val="dk1"/>
                </a:solidFill>
                <a:highlight>
                  <a:srgbClr val="FFFFFF"/>
                </a:highlight>
                <a:latin typeface="Courier New"/>
                <a:ea typeface="Courier New"/>
                <a:cs typeface="Courier New"/>
                <a:sym typeface="Courier New"/>
              </a:rPr>
              <a:t>Address {</a:t>
            </a:r>
            <a:endParaRPr sz="16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600">
                <a:solidFill>
                  <a:schemeClr val="dk1"/>
                </a:solidFill>
                <a:highlight>
                  <a:srgbClr val="FFFFFF"/>
                </a:highlight>
                <a:latin typeface="Courier New"/>
                <a:ea typeface="Courier New"/>
                <a:cs typeface="Courier New"/>
                <a:sym typeface="Courier New"/>
              </a:rPr>
              <a:t>   </a:t>
            </a:r>
            <a:r>
              <a:rPr b="1" lang="en" sz="1600">
                <a:solidFill>
                  <a:srgbClr val="000080"/>
                </a:solidFill>
                <a:highlight>
                  <a:srgbClr val="FFFFFF"/>
                </a:highlight>
                <a:latin typeface="Courier New"/>
                <a:ea typeface="Courier New"/>
                <a:cs typeface="Courier New"/>
                <a:sym typeface="Courier New"/>
              </a:rPr>
              <a:t>val </a:t>
            </a:r>
            <a:r>
              <a:rPr b="1" lang="en" sz="1600">
                <a:solidFill>
                  <a:srgbClr val="660E7A"/>
                </a:solidFill>
                <a:highlight>
                  <a:srgbClr val="FFFFFF"/>
                </a:highlight>
                <a:latin typeface="Courier New"/>
                <a:ea typeface="Courier New"/>
                <a:cs typeface="Courier New"/>
                <a:sym typeface="Courier New"/>
              </a:rPr>
              <a:t>city</a:t>
            </a:r>
            <a:r>
              <a:rPr lang="en" sz="1600">
                <a:solidFill>
                  <a:schemeClr val="dk1"/>
                </a:solidFill>
                <a:highlight>
                  <a:srgbClr val="FFFFFF"/>
                </a:highlight>
                <a:latin typeface="Courier New"/>
                <a:ea typeface="Courier New"/>
                <a:cs typeface="Courier New"/>
                <a:sym typeface="Courier New"/>
              </a:rPr>
              <a:t>: String = </a:t>
            </a:r>
            <a:r>
              <a:rPr b="1" lang="en" sz="1600">
                <a:solidFill>
                  <a:srgbClr val="008000"/>
                </a:solidFill>
                <a:highlight>
                  <a:srgbClr val="FFFFFF"/>
                </a:highlight>
                <a:latin typeface="Courier New"/>
                <a:ea typeface="Courier New"/>
                <a:cs typeface="Courier New"/>
                <a:sym typeface="Courier New"/>
              </a:rPr>
              <a:t>""</a:t>
            </a:r>
            <a:endParaRPr b="1" sz="1600">
              <a:solidFill>
                <a:srgbClr val="008000"/>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b="1" lang="en" sz="1600">
                <a:solidFill>
                  <a:srgbClr val="008000"/>
                </a:solidFill>
                <a:highlight>
                  <a:srgbClr val="FFFFFF"/>
                </a:highlight>
                <a:latin typeface="Courier New"/>
                <a:ea typeface="Courier New"/>
                <a:cs typeface="Courier New"/>
                <a:sym typeface="Courier New"/>
              </a:rPr>
              <a:t>   </a:t>
            </a:r>
            <a:r>
              <a:rPr b="1" lang="en" sz="1600">
                <a:solidFill>
                  <a:srgbClr val="000080"/>
                </a:solidFill>
                <a:highlight>
                  <a:srgbClr val="FFFFFF"/>
                </a:highlight>
                <a:latin typeface="Courier New"/>
                <a:ea typeface="Courier New"/>
                <a:cs typeface="Courier New"/>
                <a:sym typeface="Courier New"/>
              </a:rPr>
              <a:t>val </a:t>
            </a:r>
            <a:r>
              <a:rPr b="1" lang="en" sz="1600">
                <a:solidFill>
                  <a:srgbClr val="660E7A"/>
                </a:solidFill>
                <a:highlight>
                  <a:srgbClr val="FFFFFF"/>
                </a:highlight>
                <a:latin typeface="Courier New"/>
                <a:ea typeface="Courier New"/>
                <a:cs typeface="Courier New"/>
                <a:sym typeface="Courier New"/>
              </a:rPr>
              <a:t>state</a:t>
            </a:r>
            <a:r>
              <a:rPr lang="en" sz="1600">
                <a:solidFill>
                  <a:schemeClr val="dk1"/>
                </a:solidFill>
                <a:highlight>
                  <a:srgbClr val="FFFFFF"/>
                </a:highlight>
                <a:latin typeface="Courier New"/>
                <a:ea typeface="Courier New"/>
                <a:cs typeface="Courier New"/>
                <a:sym typeface="Courier New"/>
              </a:rPr>
              <a:t>: String = </a:t>
            </a:r>
            <a:r>
              <a:rPr b="1" lang="en" sz="1600">
                <a:solidFill>
                  <a:srgbClr val="008000"/>
                </a:solidFill>
                <a:highlight>
                  <a:srgbClr val="FFFFFF"/>
                </a:highlight>
                <a:latin typeface="Courier New"/>
                <a:ea typeface="Courier New"/>
                <a:cs typeface="Courier New"/>
                <a:sym typeface="Courier New"/>
              </a:rPr>
              <a:t>""</a:t>
            </a:r>
            <a:endParaRPr b="1" sz="1600">
              <a:solidFill>
                <a:srgbClr val="008000"/>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b="1" lang="en" sz="1600">
                <a:solidFill>
                  <a:srgbClr val="008000"/>
                </a:solidFill>
                <a:highlight>
                  <a:srgbClr val="FFFFFF"/>
                </a:highlight>
                <a:latin typeface="Courier New"/>
                <a:ea typeface="Courier New"/>
                <a:cs typeface="Courier New"/>
                <a:sym typeface="Courier New"/>
              </a:rPr>
              <a:t>   </a:t>
            </a:r>
            <a:r>
              <a:rPr b="1" lang="en" sz="1600">
                <a:solidFill>
                  <a:srgbClr val="000080"/>
                </a:solidFill>
                <a:highlight>
                  <a:srgbClr val="FFFFFF"/>
                </a:highlight>
                <a:latin typeface="Courier New"/>
                <a:ea typeface="Courier New"/>
                <a:cs typeface="Courier New"/>
                <a:sym typeface="Courier New"/>
              </a:rPr>
              <a:t>val </a:t>
            </a:r>
            <a:r>
              <a:rPr b="1" lang="en" sz="1600">
                <a:solidFill>
                  <a:srgbClr val="660E7A"/>
                </a:solidFill>
                <a:highlight>
                  <a:srgbClr val="FFFFFF"/>
                </a:highlight>
                <a:latin typeface="Courier New"/>
                <a:ea typeface="Courier New"/>
                <a:cs typeface="Courier New"/>
                <a:sym typeface="Courier New"/>
              </a:rPr>
              <a:t>country</a:t>
            </a:r>
            <a:r>
              <a:rPr lang="en" sz="1600">
                <a:solidFill>
                  <a:schemeClr val="dk1"/>
                </a:solidFill>
                <a:highlight>
                  <a:srgbClr val="FFFFFF"/>
                </a:highlight>
                <a:latin typeface="Courier New"/>
                <a:ea typeface="Courier New"/>
                <a:cs typeface="Courier New"/>
                <a:sym typeface="Courier New"/>
              </a:rPr>
              <a:t>: String = </a:t>
            </a:r>
            <a:r>
              <a:rPr b="1" lang="en" sz="1600">
                <a:solidFill>
                  <a:srgbClr val="008000"/>
                </a:solidFill>
                <a:highlight>
                  <a:srgbClr val="FFFFFF"/>
                </a:highlight>
                <a:latin typeface="Courier New"/>
                <a:ea typeface="Courier New"/>
                <a:cs typeface="Courier New"/>
                <a:sym typeface="Courier New"/>
              </a:rPr>
              <a:t>""</a:t>
            </a:r>
            <a:endParaRPr b="1" sz="1600">
              <a:solidFill>
                <a:srgbClr val="008000"/>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rtl="0">
              <a:spcBef>
                <a:spcPts val="1600"/>
              </a:spcBef>
              <a:spcAft>
                <a:spcPts val="1600"/>
              </a:spcAft>
              <a:buNone/>
            </a:pPr>
            <a:r>
              <a:t/>
            </a:r>
            <a:endParaRPr sz="1600"/>
          </a:p>
        </p:txBody>
      </p:sp>
      <p:sp>
        <p:nvSpPr>
          <p:cNvPr id="274" name="Shape 274"/>
          <p:cNvSpPr txBox="1"/>
          <p:nvPr>
            <p:ph idx="1" type="body"/>
          </p:nvPr>
        </p:nvSpPr>
        <p:spPr>
          <a:xfrm>
            <a:off x="4838725" y="2024450"/>
            <a:ext cx="4182300" cy="12123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1600">
                <a:solidFill>
                  <a:srgbClr val="000080"/>
                </a:solidFill>
                <a:highlight>
                  <a:srgbClr val="FFFFFF"/>
                </a:highlight>
                <a:latin typeface="Courier New"/>
                <a:ea typeface="Courier New"/>
                <a:cs typeface="Courier New"/>
                <a:sym typeface="Courier New"/>
              </a:rPr>
              <a:t>data class </a:t>
            </a:r>
            <a:r>
              <a:rPr lang="en" sz="1600">
                <a:solidFill>
                  <a:schemeClr val="dk1"/>
                </a:solidFill>
                <a:highlight>
                  <a:srgbClr val="FFFFFF"/>
                </a:highlight>
                <a:latin typeface="Courier New"/>
                <a:ea typeface="Courier New"/>
                <a:cs typeface="Courier New"/>
                <a:sym typeface="Courier New"/>
              </a:rPr>
              <a:t>Address(</a:t>
            </a:r>
            <a:r>
              <a:rPr b="1" lang="en" sz="1600">
                <a:solidFill>
                  <a:srgbClr val="000080"/>
                </a:solidFill>
                <a:highlight>
                  <a:srgbClr val="FFFFFF"/>
                </a:highlight>
                <a:latin typeface="Courier New"/>
                <a:ea typeface="Courier New"/>
                <a:cs typeface="Courier New"/>
                <a:sym typeface="Courier New"/>
              </a:rPr>
              <a:t>val </a:t>
            </a:r>
            <a:r>
              <a:rPr b="1" lang="en" sz="1600">
                <a:solidFill>
                  <a:srgbClr val="660E7A"/>
                </a:solidFill>
                <a:highlight>
                  <a:srgbClr val="FFFFFF"/>
                </a:highlight>
                <a:latin typeface="Courier New"/>
                <a:ea typeface="Courier New"/>
                <a:cs typeface="Courier New"/>
                <a:sym typeface="Courier New"/>
              </a:rPr>
              <a:t>city</a:t>
            </a:r>
            <a:r>
              <a:rPr lang="en" sz="1600">
                <a:solidFill>
                  <a:schemeClr val="dk1"/>
                </a:solidFill>
                <a:highlight>
                  <a:srgbClr val="FFFFFF"/>
                </a:highlight>
                <a:latin typeface="Courier New"/>
                <a:ea typeface="Courier New"/>
                <a:cs typeface="Courier New"/>
                <a:sym typeface="Courier New"/>
              </a:rPr>
              <a:t>: String, </a:t>
            </a:r>
            <a:r>
              <a:rPr b="1" lang="en" sz="1600">
                <a:solidFill>
                  <a:srgbClr val="000080"/>
                </a:solidFill>
                <a:highlight>
                  <a:srgbClr val="FFFFFF"/>
                </a:highlight>
                <a:latin typeface="Courier New"/>
                <a:ea typeface="Courier New"/>
                <a:cs typeface="Courier New"/>
                <a:sym typeface="Courier New"/>
              </a:rPr>
              <a:t>val </a:t>
            </a:r>
            <a:r>
              <a:rPr b="1" lang="en" sz="1600">
                <a:solidFill>
                  <a:srgbClr val="660E7A"/>
                </a:solidFill>
                <a:highlight>
                  <a:srgbClr val="FFFFFF"/>
                </a:highlight>
                <a:latin typeface="Courier New"/>
                <a:ea typeface="Courier New"/>
                <a:cs typeface="Courier New"/>
                <a:sym typeface="Courier New"/>
              </a:rPr>
              <a:t>state</a:t>
            </a:r>
            <a:r>
              <a:rPr lang="en" sz="1600">
                <a:solidFill>
                  <a:schemeClr val="dk1"/>
                </a:solidFill>
                <a:highlight>
                  <a:srgbClr val="FFFFFF"/>
                </a:highlight>
                <a:latin typeface="Courier New"/>
                <a:ea typeface="Courier New"/>
                <a:cs typeface="Courier New"/>
                <a:sym typeface="Courier New"/>
              </a:rPr>
              <a:t>: String, </a:t>
            </a:r>
            <a:r>
              <a:rPr b="1" lang="en" sz="1600">
                <a:solidFill>
                  <a:srgbClr val="000080"/>
                </a:solidFill>
                <a:highlight>
                  <a:srgbClr val="FFFFFF"/>
                </a:highlight>
                <a:latin typeface="Courier New"/>
                <a:ea typeface="Courier New"/>
                <a:cs typeface="Courier New"/>
                <a:sym typeface="Courier New"/>
              </a:rPr>
              <a:t>val </a:t>
            </a:r>
            <a:r>
              <a:rPr b="1" lang="en" sz="1600">
                <a:solidFill>
                  <a:srgbClr val="660E7A"/>
                </a:solidFill>
                <a:highlight>
                  <a:srgbClr val="FFFFFF"/>
                </a:highlight>
                <a:latin typeface="Courier New"/>
                <a:ea typeface="Courier New"/>
                <a:cs typeface="Courier New"/>
                <a:sym typeface="Courier New"/>
              </a:rPr>
              <a:t>country</a:t>
            </a:r>
            <a:r>
              <a:rPr lang="en" sz="1600">
                <a:solidFill>
                  <a:schemeClr val="dk1"/>
                </a:solidFill>
                <a:highlight>
                  <a:srgbClr val="FFFFFF"/>
                </a:highlight>
                <a:latin typeface="Courier New"/>
                <a:ea typeface="Courier New"/>
                <a:cs typeface="Courier New"/>
                <a:sym typeface="Courier New"/>
              </a:rPr>
              <a:t>: String)</a:t>
            </a:r>
            <a:endParaRPr sz="1600">
              <a:solidFill>
                <a:schemeClr val="dk1"/>
              </a:solidFill>
              <a:highlight>
                <a:srgbClr val="FFFFFF"/>
              </a:highlight>
              <a:latin typeface="Courier New"/>
              <a:ea typeface="Courier New"/>
              <a:cs typeface="Courier New"/>
              <a:sym typeface="Courier New"/>
            </a:endParaRPr>
          </a:p>
          <a:p>
            <a:pPr indent="0" lvl="0" marL="0" rtl="0">
              <a:spcBef>
                <a:spcPts val="1600"/>
              </a:spcBef>
              <a:spcAft>
                <a:spcPts val="1600"/>
              </a:spcAft>
              <a:buNone/>
            </a:pPr>
            <a:r>
              <a:t/>
            </a:r>
            <a:endParaRPr sz="1600"/>
          </a:p>
        </p:txBody>
      </p:sp>
      <p:sp>
        <p:nvSpPr>
          <p:cNvPr id="275" name="Shape 275"/>
          <p:cNvSpPr/>
          <p:nvPr/>
        </p:nvSpPr>
        <p:spPr>
          <a:xfrm>
            <a:off x="3956125" y="2289300"/>
            <a:ext cx="729600" cy="56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C6BC0"/>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947275" y="11747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4400">
                <a:solidFill>
                  <a:srgbClr val="FFFFFF"/>
                </a:solidFill>
                <a:latin typeface="Roboto"/>
                <a:ea typeface="Roboto"/>
                <a:cs typeface="Roboto"/>
                <a:sym typeface="Roboto"/>
              </a:rPr>
              <a:t>Agenda</a:t>
            </a:r>
            <a:endParaRPr sz="4400">
              <a:solidFill>
                <a:srgbClr val="FFFFFF"/>
              </a:solidFill>
              <a:latin typeface="Roboto"/>
              <a:ea typeface="Roboto"/>
              <a:cs typeface="Roboto"/>
              <a:sym typeface="Roboto"/>
            </a:endParaRPr>
          </a:p>
        </p:txBody>
      </p:sp>
      <p:sp>
        <p:nvSpPr>
          <p:cNvPr id="156" name="Shape 156"/>
          <p:cNvSpPr txBox="1"/>
          <p:nvPr>
            <p:ph idx="1" type="body"/>
          </p:nvPr>
        </p:nvSpPr>
        <p:spPr>
          <a:xfrm>
            <a:off x="947275" y="2089175"/>
            <a:ext cx="8520600" cy="19971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400">
                <a:solidFill>
                  <a:srgbClr val="F3F3F3"/>
                </a:solidFill>
              </a:rPr>
              <a:t>What’s new in constraint layout</a:t>
            </a:r>
            <a:endParaRPr sz="2400">
              <a:solidFill>
                <a:srgbClr val="F3F3F3"/>
              </a:solidFill>
            </a:endParaRPr>
          </a:p>
          <a:p>
            <a:pPr indent="0" lvl="0" marL="0">
              <a:spcBef>
                <a:spcPts val="1600"/>
              </a:spcBef>
              <a:spcAft>
                <a:spcPts val="0"/>
              </a:spcAft>
              <a:buNone/>
            </a:pPr>
            <a:r>
              <a:rPr lang="en" sz="2400">
                <a:solidFill>
                  <a:srgbClr val="F3F3F3"/>
                </a:solidFill>
              </a:rPr>
              <a:t>Kotlin, fun tool for programmer</a:t>
            </a:r>
            <a:endParaRPr sz="2400">
              <a:solidFill>
                <a:srgbClr val="F3F3F3"/>
              </a:solidFill>
            </a:endParaRPr>
          </a:p>
          <a:p>
            <a:pPr indent="0" lvl="0" marL="0">
              <a:spcBef>
                <a:spcPts val="1600"/>
              </a:spcBef>
              <a:spcAft>
                <a:spcPts val="1600"/>
              </a:spcAft>
              <a:buNone/>
            </a:pPr>
            <a:r>
              <a:rPr lang="en" sz="2400">
                <a:solidFill>
                  <a:srgbClr val="F3F3F3"/>
                </a:solidFill>
              </a:rPr>
              <a:t>Machine learning with firebase</a:t>
            </a:r>
            <a:endParaRPr sz="2400">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Shape 280"/>
          <p:cNvPicPr preferRelativeResize="0"/>
          <p:nvPr/>
        </p:nvPicPr>
        <p:blipFill>
          <a:blip r:embed="rId3">
            <a:alphaModFix/>
          </a:blip>
          <a:stretch>
            <a:fillRect/>
          </a:stretch>
        </p:blipFill>
        <p:spPr>
          <a:xfrm>
            <a:off x="1039228" y="568491"/>
            <a:ext cx="7122694" cy="40065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Shape 285"/>
          <p:cNvPicPr preferRelativeResize="0"/>
          <p:nvPr/>
        </p:nvPicPr>
        <p:blipFill>
          <a:blip r:embed="rId3">
            <a:alphaModFix/>
          </a:blip>
          <a:stretch>
            <a:fillRect/>
          </a:stretch>
        </p:blipFill>
        <p:spPr>
          <a:xfrm>
            <a:off x="682675" y="211850"/>
            <a:ext cx="8180151" cy="3248525"/>
          </a:xfrm>
          <a:prstGeom prst="rect">
            <a:avLst/>
          </a:prstGeom>
          <a:noFill/>
          <a:ln>
            <a:noFill/>
          </a:ln>
        </p:spPr>
      </p:pic>
      <p:pic>
        <p:nvPicPr>
          <p:cNvPr id="286" name="Shape 286"/>
          <p:cNvPicPr preferRelativeResize="0"/>
          <p:nvPr/>
        </p:nvPicPr>
        <p:blipFill>
          <a:blip r:embed="rId4">
            <a:alphaModFix/>
          </a:blip>
          <a:stretch>
            <a:fillRect/>
          </a:stretch>
        </p:blipFill>
        <p:spPr>
          <a:xfrm>
            <a:off x="765050" y="3460375"/>
            <a:ext cx="7761700" cy="1683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505700" y="4215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200">
                <a:solidFill>
                  <a:srgbClr val="073763"/>
                </a:solidFill>
                <a:latin typeface="Roboto"/>
                <a:ea typeface="Roboto"/>
                <a:cs typeface="Roboto"/>
                <a:sym typeface="Roboto"/>
              </a:rPr>
              <a:t>Cloud </a:t>
            </a:r>
            <a:r>
              <a:rPr lang="en" sz="3200">
                <a:solidFill>
                  <a:srgbClr val="073763"/>
                </a:solidFill>
                <a:latin typeface="Roboto"/>
                <a:ea typeface="Roboto"/>
                <a:cs typeface="Roboto"/>
                <a:sym typeface="Roboto"/>
              </a:rPr>
              <a:t>Firestore</a:t>
            </a:r>
            <a:endParaRPr sz="3200">
              <a:solidFill>
                <a:srgbClr val="073763"/>
              </a:solidFill>
              <a:latin typeface="Roboto"/>
              <a:ea typeface="Roboto"/>
              <a:cs typeface="Roboto"/>
              <a:sym typeface="Roboto"/>
            </a:endParaRPr>
          </a:p>
        </p:txBody>
      </p:sp>
      <p:sp>
        <p:nvSpPr>
          <p:cNvPr id="292" name="Shape 292"/>
          <p:cNvSpPr txBox="1"/>
          <p:nvPr>
            <p:ph idx="1" type="body"/>
          </p:nvPr>
        </p:nvSpPr>
        <p:spPr>
          <a:xfrm>
            <a:off x="588500" y="1152475"/>
            <a:ext cx="82437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A NoSQL database with a great </a:t>
            </a:r>
            <a:r>
              <a:rPr lang="en" sz="2400"/>
              <a:t>querying</a:t>
            </a:r>
            <a:r>
              <a:rPr lang="en" sz="2400"/>
              <a:t> capability.</a:t>
            </a:r>
            <a:endParaRPr sz="2400"/>
          </a:p>
          <a:p>
            <a:pPr indent="0" lvl="0" marL="0" rtl="0">
              <a:spcBef>
                <a:spcPts val="1600"/>
              </a:spcBef>
              <a:spcAft>
                <a:spcPts val="0"/>
              </a:spcAft>
              <a:buNone/>
            </a:pPr>
            <a:r>
              <a:rPr lang="en" sz="2400"/>
              <a:t>Auto scale &amp; </a:t>
            </a:r>
            <a:r>
              <a:rPr lang="en" sz="2400"/>
              <a:t>Multi</a:t>
            </a:r>
            <a:r>
              <a:rPr lang="en" sz="2400"/>
              <a:t> region database.</a:t>
            </a:r>
            <a:endParaRPr sz="2400"/>
          </a:p>
          <a:p>
            <a:pPr indent="0" lvl="0" marL="0">
              <a:spcBef>
                <a:spcPts val="1600"/>
              </a:spcBef>
              <a:spcAft>
                <a:spcPts val="0"/>
              </a:spcAft>
              <a:buNone/>
            </a:pPr>
            <a:r>
              <a:rPr lang="en" sz="2400"/>
              <a:t>It’s based on Collection and Document.</a:t>
            </a:r>
            <a:endParaRPr sz="2400"/>
          </a:p>
          <a:p>
            <a:pPr indent="0" lvl="0" marL="0">
              <a:spcBef>
                <a:spcPts val="1600"/>
              </a:spcBef>
              <a:spcAft>
                <a:spcPts val="0"/>
              </a:spcAft>
              <a:buNone/>
            </a:pPr>
            <a:r>
              <a:rPr lang="en" sz="2400"/>
              <a:t>Can build a serverless application using cloud firestore.</a:t>
            </a:r>
            <a:endParaRPr sz="2400"/>
          </a:p>
          <a:p>
            <a:pPr indent="0" lvl="0" marL="0">
              <a:spcBef>
                <a:spcPts val="1600"/>
              </a:spcBef>
              <a:spcAft>
                <a:spcPts val="1600"/>
              </a:spcAft>
              <a:buNone/>
            </a:pPr>
            <a:r>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408900" y="389025"/>
            <a:ext cx="83262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3200">
                <a:solidFill>
                  <a:srgbClr val="073763"/>
                </a:solidFill>
                <a:latin typeface="Roboto"/>
                <a:ea typeface="Roboto"/>
                <a:cs typeface="Roboto"/>
                <a:sym typeface="Roboto"/>
              </a:rPr>
              <a:t>Collection &amp; </a:t>
            </a:r>
            <a:r>
              <a:rPr lang="en" sz="3200">
                <a:solidFill>
                  <a:srgbClr val="073763"/>
                </a:solidFill>
                <a:latin typeface="Roboto"/>
                <a:ea typeface="Roboto"/>
                <a:cs typeface="Roboto"/>
                <a:sym typeface="Roboto"/>
              </a:rPr>
              <a:t>Document</a:t>
            </a:r>
            <a:endParaRPr sz="3200">
              <a:solidFill>
                <a:srgbClr val="073763"/>
              </a:solidFill>
              <a:latin typeface="Roboto"/>
              <a:ea typeface="Roboto"/>
              <a:cs typeface="Roboto"/>
              <a:sym typeface="Roboto"/>
            </a:endParaRPr>
          </a:p>
          <a:p>
            <a:pPr indent="0" lvl="0" marL="0">
              <a:spcBef>
                <a:spcPts val="0"/>
              </a:spcBef>
              <a:spcAft>
                <a:spcPts val="0"/>
              </a:spcAft>
              <a:buNone/>
            </a:pPr>
            <a:r>
              <a:t/>
            </a:r>
            <a:endParaRPr sz="3200">
              <a:solidFill>
                <a:srgbClr val="073763"/>
              </a:solidFill>
              <a:latin typeface="Roboto"/>
              <a:ea typeface="Roboto"/>
              <a:cs typeface="Roboto"/>
              <a:sym typeface="Roboto"/>
            </a:endParaRPr>
          </a:p>
        </p:txBody>
      </p:sp>
      <p:sp>
        <p:nvSpPr>
          <p:cNvPr id="298" name="Shape 298"/>
          <p:cNvSpPr txBox="1"/>
          <p:nvPr>
            <p:ph idx="1" type="body"/>
          </p:nvPr>
        </p:nvSpPr>
        <p:spPr>
          <a:xfrm>
            <a:off x="482550" y="1181725"/>
            <a:ext cx="54732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200">
                <a:solidFill>
                  <a:srgbClr val="073763"/>
                </a:solidFill>
              </a:rPr>
              <a:t>Collection</a:t>
            </a:r>
            <a:br>
              <a:rPr lang="en" sz="2200">
                <a:solidFill>
                  <a:srgbClr val="073763"/>
                </a:solidFill>
              </a:rPr>
            </a:br>
            <a:r>
              <a:rPr lang="en" sz="2200"/>
              <a:t>Collections are like a container which itself doesn’t store any data but contains document which in turn stores data.</a:t>
            </a:r>
            <a:endParaRPr sz="2200"/>
          </a:p>
          <a:p>
            <a:pPr indent="0" lvl="0" marL="0">
              <a:spcBef>
                <a:spcPts val="1600"/>
              </a:spcBef>
              <a:spcAft>
                <a:spcPts val="1600"/>
              </a:spcAft>
              <a:buNone/>
            </a:pPr>
            <a:r>
              <a:rPr lang="en" sz="2200">
                <a:solidFill>
                  <a:srgbClr val="073763"/>
                </a:solidFill>
              </a:rPr>
              <a:t>Document</a:t>
            </a:r>
            <a:br>
              <a:rPr lang="en" sz="2200">
                <a:solidFill>
                  <a:srgbClr val="073763"/>
                </a:solidFill>
              </a:rPr>
            </a:br>
            <a:r>
              <a:rPr lang="en" sz="2200"/>
              <a:t>It’s the smallest unit to store data in the database more set of data type are now supported with document</a:t>
            </a:r>
            <a:endParaRPr sz="2200"/>
          </a:p>
        </p:txBody>
      </p:sp>
      <p:pic>
        <p:nvPicPr>
          <p:cNvPr descr="document.png" id="299" name="Shape 299"/>
          <p:cNvPicPr preferRelativeResize="0"/>
          <p:nvPr/>
        </p:nvPicPr>
        <p:blipFill>
          <a:blip r:embed="rId3">
            <a:alphaModFix/>
          </a:blip>
          <a:stretch>
            <a:fillRect/>
          </a:stretch>
        </p:blipFill>
        <p:spPr>
          <a:xfrm>
            <a:off x="6033875" y="2022375"/>
            <a:ext cx="3027750" cy="2335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Shape 304"/>
          <p:cNvPicPr preferRelativeResize="0"/>
          <p:nvPr/>
        </p:nvPicPr>
        <p:blipFill>
          <a:blip r:embed="rId3">
            <a:alphaModFix/>
          </a:blip>
          <a:stretch>
            <a:fillRect/>
          </a:stretch>
        </p:blipFill>
        <p:spPr>
          <a:xfrm>
            <a:off x="1824025" y="738175"/>
            <a:ext cx="5495925" cy="3667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506100" y="657150"/>
            <a:ext cx="83262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200">
                <a:solidFill>
                  <a:srgbClr val="073763"/>
                </a:solidFill>
                <a:latin typeface="Roboto"/>
                <a:ea typeface="Roboto"/>
                <a:cs typeface="Roboto"/>
                <a:sym typeface="Roboto"/>
              </a:rPr>
              <a:t>ML kit</a:t>
            </a:r>
            <a:endParaRPr sz="3200">
              <a:solidFill>
                <a:srgbClr val="073763"/>
              </a:solidFill>
              <a:latin typeface="Roboto"/>
              <a:ea typeface="Roboto"/>
              <a:cs typeface="Roboto"/>
              <a:sym typeface="Roboto"/>
            </a:endParaRPr>
          </a:p>
        </p:txBody>
      </p:sp>
      <p:sp>
        <p:nvSpPr>
          <p:cNvPr id="310" name="Shape 310"/>
          <p:cNvSpPr txBox="1"/>
          <p:nvPr>
            <p:ph idx="1" type="body"/>
          </p:nvPr>
        </p:nvSpPr>
        <p:spPr>
          <a:xfrm>
            <a:off x="506100" y="1541500"/>
            <a:ext cx="77565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200">
                <a:highlight>
                  <a:srgbClr val="FFFFFF"/>
                </a:highlight>
              </a:rPr>
              <a:t>ML Kit lets you to bring powerful machine learning features in your app whether it's for Android or iOS.</a:t>
            </a:r>
            <a:endParaRPr sz="2200">
              <a:highlight>
                <a:srgbClr val="FFFFFF"/>
              </a:highlight>
            </a:endParaRPr>
          </a:p>
          <a:p>
            <a:pPr indent="0" lvl="0" marL="0">
              <a:spcBef>
                <a:spcPts val="1600"/>
              </a:spcBef>
              <a:spcAft>
                <a:spcPts val="1600"/>
              </a:spcAft>
              <a:buNone/>
            </a:pPr>
            <a:r>
              <a:rPr lang="en" sz="2200"/>
              <a:t>There's no need to have deep knowledge of neural network or model optimization to get started.</a:t>
            </a:r>
            <a:endParaRPr sz="2200">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idx="1" type="body"/>
          </p:nvPr>
        </p:nvSpPr>
        <p:spPr>
          <a:xfrm>
            <a:off x="996150" y="570000"/>
            <a:ext cx="7151700" cy="377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0"/>
              </a:spcAft>
              <a:buNone/>
            </a:pPr>
            <a:r>
              <a:t/>
            </a:r>
            <a:endParaRPr sz="4200"/>
          </a:p>
          <a:p>
            <a:pPr indent="0" lvl="0" marL="0">
              <a:spcBef>
                <a:spcPts val="1600"/>
              </a:spcBef>
              <a:spcAft>
                <a:spcPts val="1600"/>
              </a:spcAft>
              <a:buNone/>
            </a:pPr>
            <a:r>
              <a:rPr lang="en" sz="5600">
                <a:solidFill>
                  <a:srgbClr val="A3AAAE"/>
                </a:solidFill>
              </a:rPr>
              <a:t>https://bit.ly/2s9T0W8</a:t>
            </a:r>
            <a:endParaRPr sz="5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graphicFrame>
        <p:nvGraphicFramePr>
          <p:cNvPr id="320" name="Shape 320"/>
          <p:cNvGraphicFramePr/>
          <p:nvPr/>
        </p:nvGraphicFramePr>
        <p:xfrm>
          <a:off x="952500" y="651600"/>
          <a:ext cx="3000000" cy="3000000"/>
        </p:xfrm>
        <a:graphic>
          <a:graphicData uri="http://schemas.openxmlformats.org/drawingml/2006/table">
            <a:tbl>
              <a:tblPr>
                <a:noFill/>
                <a:tableStyleId>{45886672-A824-4D56-8251-B9B5CF57B58B}</a:tableStyleId>
              </a:tblPr>
              <a:tblGrid>
                <a:gridCol w="2413000"/>
                <a:gridCol w="2413000"/>
                <a:gridCol w="2413000"/>
              </a:tblGrid>
              <a:tr h="381000">
                <a:tc>
                  <a:txBody>
                    <a:bodyPr>
                      <a:noAutofit/>
                    </a:bodyPr>
                    <a:lstStyle/>
                    <a:p>
                      <a:pPr indent="0" lvl="0" marL="0" algn="ctr">
                        <a:spcBef>
                          <a:spcPts val="0"/>
                        </a:spcBef>
                        <a:spcAft>
                          <a:spcPts val="0"/>
                        </a:spcAft>
                        <a:buClr>
                          <a:schemeClr val="dk1"/>
                        </a:buClr>
                        <a:buSzPts val="1100"/>
                        <a:buFont typeface="Arial"/>
                        <a:buNone/>
                      </a:pPr>
                      <a:r>
                        <a:rPr b="1" lang="en" sz="2000">
                          <a:solidFill>
                            <a:srgbClr val="FF0000"/>
                          </a:solidFill>
                          <a:latin typeface="Roboto"/>
                          <a:ea typeface="Roboto"/>
                          <a:cs typeface="Roboto"/>
                          <a:sym typeface="Roboto"/>
                        </a:rPr>
                        <a:t>Landmark recognition</a:t>
                      </a:r>
                      <a:endParaRPr b="1" sz="2000">
                        <a:solidFill>
                          <a:srgbClr val="FF9900"/>
                        </a:solidFill>
                        <a:latin typeface="Roboto"/>
                        <a:ea typeface="Roboto"/>
                        <a:cs typeface="Roboto"/>
                        <a:sym typeface="Roboto"/>
                      </a:endParaRPr>
                    </a:p>
                  </a:txBody>
                  <a:tcPr marT="91425" marB="91425" marR="91425" marL="91425"/>
                </a:tc>
                <a:tc>
                  <a:txBody>
                    <a:bodyPr>
                      <a:noAutofit/>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noAutofit/>
                    </a:bodyPr>
                    <a:lstStyle/>
                    <a:p>
                      <a:pPr indent="0" lvl="0" marL="0" algn="ctr">
                        <a:spcBef>
                          <a:spcPts val="0"/>
                        </a:spcBef>
                        <a:spcAft>
                          <a:spcPts val="0"/>
                        </a:spcAft>
                        <a:buNone/>
                      </a:pPr>
                      <a:r>
                        <a:rPr lang="en" sz="2000">
                          <a:latin typeface="Roboto"/>
                          <a:ea typeface="Roboto"/>
                          <a:cs typeface="Roboto"/>
                          <a:sym typeface="Roboto"/>
                        </a:rPr>
                        <a:t>On Cloud</a:t>
                      </a:r>
                      <a:endParaRPr sz="2000">
                        <a:latin typeface="Roboto"/>
                        <a:ea typeface="Roboto"/>
                        <a:cs typeface="Roboto"/>
                        <a:sym typeface="Roboto"/>
                      </a:endParaRPr>
                    </a:p>
                  </a:txBody>
                  <a:tcPr marT="91425" marB="91425" marR="91425" marL="91425"/>
                </a:tc>
              </a:tr>
              <a:tr h="381000">
                <a:tc>
                  <a:txBody>
                    <a:bodyPr>
                      <a:noAutofit/>
                    </a:bodyPr>
                    <a:lstStyle/>
                    <a:p>
                      <a:pPr indent="0" lvl="0" marL="0" algn="ctr">
                        <a:spcBef>
                          <a:spcPts val="0"/>
                        </a:spcBef>
                        <a:spcAft>
                          <a:spcPts val="0"/>
                        </a:spcAft>
                        <a:buClr>
                          <a:schemeClr val="dk1"/>
                        </a:buClr>
                        <a:buSzPts val="1100"/>
                        <a:buFont typeface="Arial"/>
                        <a:buNone/>
                      </a:pPr>
                      <a:r>
                        <a:rPr b="1" lang="en" sz="2000">
                          <a:solidFill>
                            <a:srgbClr val="FF9900"/>
                          </a:solidFill>
                          <a:latin typeface="Roboto"/>
                          <a:ea typeface="Roboto"/>
                          <a:cs typeface="Roboto"/>
                          <a:sym typeface="Roboto"/>
                        </a:rPr>
                        <a:t>Text recognition</a:t>
                      </a:r>
                      <a:endParaRPr b="1" sz="2000">
                        <a:solidFill>
                          <a:srgbClr val="38761D"/>
                        </a:solidFill>
                        <a:latin typeface="Roboto"/>
                        <a:ea typeface="Roboto"/>
                        <a:cs typeface="Roboto"/>
                        <a:sym typeface="Roboto"/>
                      </a:endParaRPr>
                    </a:p>
                  </a:txBody>
                  <a:tcPr marT="91425" marB="91425" marR="91425" marL="91425"/>
                </a:tc>
                <a:tc>
                  <a:txBody>
                    <a:bodyPr>
                      <a:no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On Device</a:t>
                      </a:r>
                      <a:endParaRPr/>
                    </a:p>
                  </a:txBody>
                  <a:tcPr marT="91425" marB="91425" marR="91425" marL="91425"/>
                </a:tc>
                <a:tc>
                  <a:txBody>
                    <a:bodyPr>
                      <a:no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On Cloud</a:t>
                      </a:r>
                      <a:endParaRPr/>
                    </a:p>
                  </a:txBody>
                  <a:tcPr marT="91425" marB="91425" marR="91425" marL="91425"/>
                </a:tc>
              </a:tr>
              <a:tr h="381000">
                <a:tc>
                  <a:txBody>
                    <a:bodyPr>
                      <a:noAutofit/>
                    </a:bodyPr>
                    <a:lstStyle/>
                    <a:p>
                      <a:pPr indent="0" lvl="0" marL="0" rtl="0" algn="ctr">
                        <a:lnSpc>
                          <a:spcPct val="150000"/>
                        </a:lnSpc>
                        <a:spcBef>
                          <a:spcPts val="0"/>
                        </a:spcBef>
                        <a:spcAft>
                          <a:spcPts val="0"/>
                        </a:spcAft>
                        <a:buClr>
                          <a:schemeClr val="dk1"/>
                        </a:buClr>
                        <a:buSzPts val="1100"/>
                        <a:buFont typeface="Arial"/>
                        <a:buNone/>
                      </a:pPr>
                      <a:r>
                        <a:rPr b="1" lang="en" sz="2000">
                          <a:solidFill>
                            <a:srgbClr val="FF9900"/>
                          </a:solidFill>
                          <a:latin typeface="Roboto"/>
                          <a:ea typeface="Roboto"/>
                          <a:cs typeface="Roboto"/>
                          <a:sym typeface="Roboto"/>
                        </a:rPr>
                        <a:t>Image labeling</a:t>
                      </a:r>
                      <a:endParaRPr b="1" sz="2000">
                        <a:solidFill>
                          <a:srgbClr val="FF0000"/>
                        </a:solidFill>
                        <a:latin typeface="Roboto"/>
                        <a:ea typeface="Roboto"/>
                        <a:cs typeface="Roboto"/>
                        <a:sym typeface="Roboto"/>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On Device</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On Cloud</a:t>
                      </a:r>
                      <a:endParaRPr>
                        <a:solidFill>
                          <a:schemeClr val="dk1"/>
                        </a:solidFill>
                      </a:endParaRPr>
                    </a:p>
                    <a:p>
                      <a:pPr indent="0" lvl="0" marL="0">
                        <a:spcBef>
                          <a:spcPts val="0"/>
                        </a:spcBef>
                        <a:spcAft>
                          <a:spcPts val="0"/>
                        </a:spcAft>
                        <a:buNone/>
                      </a:pPr>
                      <a:r>
                        <a:t/>
                      </a:r>
                      <a:endParaRPr/>
                    </a:p>
                  </a:txBody>
                  <a:tcPr marT="91425" marB="91425" marR="91425" marL="91425"/>
                </a:tc>
              </a:tr>
              <a:tr h="381000">
                <a:tc>
                  <a:txBody>
                    <a:bodyPr>
                      <a:noAutofit/>
                    </a:bodyPr>
                    <a:lstStyle/>
                    <a:p>
                      <a:pPr indent="0" lvl="0" marL="0" algn="ctr">
                        <a:spcBef>
                          <a:spcPts val="0"/>
                        </a:spcBef>
                        <a:spcAft>
                          <a:spcPts val="0"/>
                        </a:spcAft>
                        <a:buClr>
                          <a:schemeClr val="dk1"/>
                        </a:buClr>
                        <a:buSzPts val="1100"/>
                        <a:buFont typeface="Arial"/>
                        <a:buNone/>
                      </a:pPr>
                      <a:r>
                        <a:rPr b="1" lang="en" sz="2000">
                          <a:solidFill>
                            <a:srgbClr val="38761D"/>
                          </a:solidFill>
                          <a:latin typeface="Roboto"/>
                          <a:ea typeface="Roboto"/>
                          <a:cs typeface="Roboto"/>
                          <a:sym typeface="Roboto"/>
                        </a:rPr>
                        <a:t>Face detection</a:t>
                      </a:r>
                      <a:endParaRPr b="1" sz="2000">
                        <a:solidFill>
                          <a:srgbClr val="FF9900"/>
                        </a:solidFill>
                        <a:latin typeface="Roboto"/>
                        <a:ea typeface="Roboto"/>
                        <a:cs typeface="Roboto"/>
                        <a:sym typeface="Roboto"/>
                      </a:endParaRPr>
                    </a:p>
                  </a:txBody>
                  <a:tcPr marT="91425" marB="91425" marR="91425" marL="91425"/>
                </a:tc>
                <a:tc>
                  <a:txBody>
                    <a:bodyPr>
                      <a:no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On Device</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r>
              <a:tr h="381000">
                <a:tc>
                  <a:txBody>
                    <a:bodyPr>
                      <a:noAutofit/>
                    </a:bodyPr>
                    <a:lstStyle/>
                    <a:p>
                      <a:pPr indent="0" lvl="0" marL="0" rtl="0" algn="ctr">
                        <a:spcBef>
                          <a:spcPts val="0"/>
                        </a:spcBef>
                        <a:spcAft>
                          <a:spcPts val="0"/>
                        </a:spcAft>
                        <a:buNone/>
                      </a:pPr>
                      <a:r>
                        <a:rPr b="1" lang="en" sz="2000">
                          <a:solidFill>
                            <a:srgbClr val="38761D"/>
                          </a:solidFill>
                          <a:latin typeface="Roboto"/>
                          <a:ea typeface="Roboto"/>
                          <a:cs typeface="Roboto"/>
                          <a:sym typeface="Roboto"/>
                        </a:rPr>
                        <a:t>Barcode scanning</a:t>
                      </a:r>
                      <a:endParaRPr b="1" sz="2000">
                        <a:solidFill>
                          <a:srgbClr val="38761D"/>
                        </a:solidFill>
                        <a:latin typeface="Roboto"/>
                        <a:ea typeface="Roboto"/>
                        <a:cs typeface="Roboto"/>
                        <a:sym typeface="Roboto"/>
                      </a:endParaRPr>
                    </a:p>
                  </a:txBody>
                  <a:tcPr marT="91425" marB="91425" marR="91425" marL="91425"/>
                </a:tc>
                <a:tc>
                  <a:txBody>
                    <a:bodyPr>
                      <a:no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On Device</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381000">
                <a:tc>
                  <a:txBody>
                    <a:bodyPr>
                      <a:noAutofit/>
                    </a:bodyPr>
                    <a:lstStyle/>
                    <a:p>
                      <a:pPr indent="0" lvl="0" marL="0" algn="ctr">
                        <a:spcBef>
                          <a:spcPts val="0"/>
                        </a:spcBef>
                        <a:spcAft>
                          <a:spcPts val="0"/>
                        </a:spcAft>
                        <a:buClr>
                          <a:schemeClr val="dk1"/>
                        </a:buClr>
                        <a:buSzPts val="1100"/>
                        <a:buFont typeface="Arial"/>
                        <a:buNone/>
                      </a:pPr>
                      <a:r>
                        <a:rPr b="1" lang="en" sz="2000">
                          <a:solidFill>
                            <a:srgbClr val="38761D"/>
                          </a:solidFill>
                          <a:latin typeface="Roboto"/>
                          <a:ea typeface="Roboto"/>
                          <a:cs typeface="Roboto"/>
                          <a:sym typeface="Roboto"/>
                        </a:rPr>
                        <a:t>Custom model inference - Tensorflow Lite</a:t>
                      </a:r>
                      <a:endParaRPr b="1" sz="2000">
                        <a:solidFill>
                          <a:srgbClr val="FF9900"/>
                        </a:solidFill>
                        <a:latin typeface="Roboto"/>
                        <a:ea typeface="Roboto"/>
                        <a:cs typeface="Roboto"/>
                        <a:sym typeface="Roboto"/>
                      </a:endParaRPr>
                    </a:p>
                  </a:txBody>
                  <a:tcPr marT="91425" marB="91425" marR="91425" marL="91425"/>
                </a:tc>
                <a:tc>
                  <a:txBody>
                    <a:bodyPr>
                      <a:noAutofit/>
                    </a:bodyPr>
                    <a:lstStyle/>
                    <a:p>
                      <a:pPr indent="0" lvl="0" marL="0" algn="ctr">
                        <a:spcBef>
                          <a:spcPts val="0"/>
                        </a:spcBef>
                        <a:spcAft>
                          <a:spcPts val="0"/>
                        </a:spcAft>
                        <a:buNone/>
                      </a:pPr>
                      <a:r>
                        <a:rPr lang="en"/>
                        <a:t> </a:t>
                      </a:r>
                      <a:r>
                        <a:rPr lang="en" sz="2000">
                          <a:solidFill>
                            <a:schemeClr val="dk1"/>
                          </a:solidFill>
                          <a:latin typeface="Roboto"/>
                          <a:ea typeface="Roboto"/>
                          <a:cs typeface="Roboto"/>
                          <a:sym typeface="Roboto"/>
                        </a:rPr>
                        <a:t>On Device</a:t>
                      </a:r>
                      <a:endParaRPr>
                        <a:solidFill>
                          <a:schemeClr val="dk1"/>
                        </a:solidFill>
                      </a:endParaRPr>
                    </a:p>
                    <a:p>
                      <a:pPr indent="0" lvl="0" marL="0" algn="ctr">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idx="1" type="body"/>
          </p:nvPr>
        </p:nvSpPr>
        <p:spPr>
          <a:xfrm>
            <a:off x="847050" y="1113550"/>
            <a:ext cx="7449900" cy="3102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200"/>
              <a:t>If ML Kit's APIs doesn’t cover your use cases, you can always bring your own existing TensorFlow Lite models.</a:t>
            </a:r>
            <a:endParaRPr sz="2200"/>
          </a:p>
          <a:p>
            <a:pPr indent="0" lvl="0" marL="0">
              <a:spcBef>
                <a:spcPts val="1600"/>
              </a:spcBef>
              <a:spcAft>
                <a:spcPts val="0"/>
              </a:spcAft>
              <a:buNone/>
            </a:pPr>
            <a:r>
              <a:rPr lang="en" sz="2200"/>
              <a:t>Just upload your model to Firebase, and it will be taken care for hosting and serving it to your app. </a:t>
            </a:r>
            <a:endParaRPr sz="2200"/>
          </a:p>
          <a:p>
            <a:pPr indent="0" lvl="0" marL="0">
              <a:spcBef>
                <a:spcPts val="1600"/>
              </a:spcBef>
              <a:spcAft>
                <a:spcPts val="1600"/>
              </a:spcAft>
              <a:buNone/>
            </a:pPr>
            <a:r>
              <a:rPr lang="en" sz="2200"/>
              <a:t>ML Kit acts as an API layer to your custom model, making it simpler to run and use.</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200">
                <a:solidFill>
                  <a:srgbClr val="073763"/>
                </a:solidFill>
                <a:latin typeface="Roboto"/>
                <a:ea typeface="Roboto"/>
                <a:cs typeface="Roboto"/>
                <a:sym typeface="Roboto"/>
              </a:rPr>
              <a:t>Recognize Text	</a:t>
            </a:r>
            <a:endParaRPr sz="3200">
              <a:solidFill>
                <a:srgbClr val="073763"/>
              </a:solidFill>
              <a:latin typeface="Roboto"/>
              <a:ea typeface="Roboto"/>
              <a:cs typeface="Roboto"/>
              <a:sym typeface="Roboto"/>
            </a:endParaRPr>
          </a:p>
        </p:txBody>
      </p:sp>
      <p:sp>
        <p:nvSpPr>
          <p:cNvPr id="331" name="Shape 3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lnSpc>
                <a:spcPct val="113000"/>
              </a:lnSpc>
              <a:spcBef>
                <a:spcPts val="500"/>
              </a:spcBef>
              <a:spcAft>
                <a:spcPts val="0"/>
              </a:spcAft>
              <a:buNone/>
            </a:pPr>
            <a:r>
              <a:rPr b="1" lang="en" sz="1600">
                <a:solidFill>
                  <a:srgbClr val="000080"/>
                </a:solidFill>
                <a:highlight>
                  <a:srgbClr val="FFFFFF"/>
                </a:highlight>
                <a:latin typeface="Courier New"/>
                <a:ea typeface="Courier New"/>
                <a:cs typeface="Courier New"/>
                <a:sym typeface="Courier New"/>
              </a:rPr>
              <a:t>val </a:t>
            </a:r>
            <a:r>
              <a:rPr lang="en" sz="1600">
                <a:solidFill>
                  <a:schemeClr val="dk1"/>
                </a:solidFill>
                <a:highlight>
                  <a:srgbClr val="FFFFFF"/>
                </a:highlight>
                <a:latin typeface="Courier New"/>
                <a:ea typeface="Courier New"/>
                <a:cs typeface="Courier New"/>
                <a:sym typeface="Courier New"/>
              </a:rPr>
              <a:t>firebaseVision = </a:t>
            </a:r>
            <a:r>
              <a:rPr b="1" lang="en" sz="1600">
                <a:solidFill>
                  <a:schemeClr val="dk1"/>
                </a:solidFill>
                <a:highlight>
                  <a:srgbClr val="FFFFFF"/>
                </a:highlight>
                <a:latin typeface="Courier New"/>
                <a:ea typeface="Courier New"/>
                <a:cs typeface="Courier New"/>
                <a:sym typeface="Courier New"/>
              </a:rPr>
              <a:t>FirebaseVisionImage.fromBitmap</a:t>
            </a:r>
            <a:r>
              <a:rPr lang="en" sz="1600">
                <a:solidFill>
                  <a:schemeClr val="dk1"/>
                </a:solidFill>
                <a:highlight>
                  <a:srgbClr val="FFFFFF"/>
                </a:highlight>
                <a:latin typeface="Courier New"/>
                <a:ea typeface="Courier New"/>
                <a:cs typeface="Courier New"/>
                <a:sym typeface="Courier New"/>
              </a:rPr>
              <a:t>(bitmap)</a:t>
            </a:r>
            <a:endParaRPr sz="1600">
              <a:solidFill>
                <a:schemeClr val="dk1"/>
              </a:solidFill>
              <a:highlight>
                <a:srgbClr val="FFFFFF"/>
              </a:highlight>
              <a:latin typeface="Courier New"/>
              <a:ea typeface="Courier New"/>
              <a:cs typeface="Courier New"/>
              <a:sym typeface="Courier New"/>
            </a:endParaRPr>
          </a:p>
          <a:p>
            <a:pPr indent="0" lvl="0" marL="0" rtl="0">
              <a:lnSpc>
                <a:spcPct val="113000"/>
              </a:lnSpc>
              <a:spcBef>
                <a:spcPts val="500"/>
              </a:spcBef>
              <a:spcAft>
                <a:spcPts val="0"/>
              </a:spcAft>
              <a:buNone/>
            </a:pPr>
            <a:r>
              <a:rPr b="1" lang="en" sz="1600">
                <a:solidFill>
                  <a:srgbClr val="000080"/>
                </a:solidFill>
                <a:highlight>
                  <a:srgbClr val="FFFFFF"/>
                </a:highlight>
                <a:latin typeface="Courier New"/>
                <a:ea typeface="Courier New"/>
                <a:cs typeface="Courier New"/>
                <a:sym typeface="Courier New"/>
              </a:rPr>
              <a:t>val </a:t>
            </a:r>
            <a:r>
              <a:rPr lang="en" sz="1600">
                <a:solidFill>
                  <a:schemeClr val="dk1"/>
                </a:solidFill>
                <a:highlight>
                  <a:srgbClr val="FFFFFF"/>
                </a:highlight>
                <a:latin typeface="Courier New"/>
                <a:ea typeface="Courier New"/>
                <a:cs typeface="Courier New"/>
                <a:sym typeface="Courier New"/>
              </a:rPr>
              <a:t>textDetector = </a:t>
            </a:r>
            <a:r>
              <a:rPr b="1" lang="en" sz="1600">
                <a:solidFill>
                  <a:schemeClr val="dk1"/>
                </a:solidFill>
                <a:highlight>
                  <a:srgbClr val="FFFFFF"/>
                </a:highlight>
                <a:latin typeface="Courier New"/>
                <a:ea typeface="Courier New"/>
                <a:cs typeface="Courier New"/>
                <a:sym typeface="Courier New"/>
              </a:rPr>
              <a:t>FirebaseVision.getInstance().</a:t>
            </a:r>
            <a:r>
              <a:rPr b="1" i="1" lang="en" sz="1600">
                <a:solidFill>
                  <a:srgbClr val="660E7A"/>
                </a:solidFill>
                <a:highlight>
                  <a:srgbClr val="FFFFFF"/>
                </a:highlight>
                <a:latin typeface="Courier New"/>
                <a:ea typeface="Courier New"/>
                <a:cs typeface="Courier New"/>
                <a:sym typeface="Courier New"/>
              </a:rPr>
              <a:t>visionTextDetector</a:t>
            </a:r>
            <a:endParaRPr b="1" i="1" sz="1600">
              <a:solidFill>
                <a:srgbClr val="660E7A"/>
              </a:solidFill>
              <a:highlight>
                <a:srgbClr val="FFFFFF"/>
              </a:highlight>
              <a:latin typeface="Courier New"/>
              <a:ea typeface="Courier New"/>
              <a:cs typeface="Courier New"/>
              <a:sym typeface="Courier New"/>
            </a:endParaRPr>
          </a:p>
          <a:p>
            <a:pPr indent="0" lvl="0" marL="0" rtl="0">
              <a:lnSpc>
                <a:spcPct val="113000"/>
              </a:lnSpc>
              <a:spcBef>
                <a:spcPts val="500"/>
              </a:spcBef>
              <a:spcAft>
                <a:spcPts val="0"/>
              </a:spcAft>
              <a:buNone/>
            </a:pPr>
            <a:r>
              <a:t/>
            </a:r>
            <a:endParaRPr b="1" sz="1600">
              <a:solidFill>
                <a:schemeClr val="dk1"/>
              </a:solidFill>
              <a:highlight>
                <a:srgbClr val="FFFFFF"/>
              </a:highlight>
              <a:latin typeface="Courier New"/>
              <a:ea typeface="Courier New"/>
              <a:cs typeface="Courier New"/>
              <a:sym typeface="Courier New"/>
            </a:endParaRPr>
          </a:p>
          <a:p>
            <a:pPr indent="0" lvl="0" marL="0" rtl="0">
              <a:lnSpc>
                <a:spcPct val="113000"/>
              </a:lnSpc>
              <a:spcBef>
                <a:spcPts val="500"/>
              </a:spcBef>
              <a:spcAft>
                <a:spcPts val="0"/>
              </a:spcAft>
              <a:buNone/>
            </a:pPr>
            <a:r>
              <a:rPr b="1" lang="en" sz="1600">
                <a:solidFill>
                  <a:schemeClr val="dk1"/>
                </a:solidFill>
                <a:highlight>
                  <a:srgbClr val="FFFFFF"/>
                </a:highlight>
                <a:latin typeface="Courier New"/>
                <a:ea typeface="Courier New"/>
                <a:cs typeface="Courier New"/>
                <a:sym typeface="Courier New"/>
              </a:rPr>
              <a:t>textDetector.detectInImage(firebaseVision).</a:t>
            </a:r>
            <a:r>
              <a:rPr lang="en" sz="1600">
                <a:solidFill>
                  <a:schemeClr val="dk1"/>
                </a:solidFill>
                <a:highlight>
                  <a:srgbClr val="FFFFFF"/>
                </a:highlight>
                <a:latin typeface="Courier New"/>
                <a:ea typeface="Courier New"/>
                <a:cs typeface="Courier New"/>
                <a:sym typeface="Courier New"/>
              </a:rPr>
              <a:t>addOnCompleteListener </a:t>
            </a:r>
            <a:r>
              <a:rPr b="1" lang="en" sz="1600">
                <a:solidFill>
                  <a:schemeClr val="dk1"/>
                </a:solidFill>
                <a:highlight>
                  <a:srgbClr val="FFFFFF"/>
                </a:highlight>
                <a:latin typeface="Courier New"/>
                <a:ea typeface="Courier New"/>
                <a:cs typeface="Courier New"/>
                <a:sym typeface="Courier New"/>
              </a:rPr>
              <a:t>{</a:t>
            </a:r>
            <a:endParaRPr b="1" sz="1600">
              <a:solidFill>
                <a:schemeClr val="dk1"/>
              </a:solidFill>
              <a:highlight>
                <a:srgbClr val="FFFFFF"/>
              </a:highlight>
              <a:latin typeface="Courier New"/>
              <a:ea typeface="Courier New"/>
              <a:cs typeface="Courier New"/>
              <a:sym typeface="Courier New"/>
            </a:endParaRPr>
          </a:p>
          <a:p>
            <a:pPr indent="0" lvl="0" marL="0">
              <a:lnSpc>
                <a:spcPct val="113000"/>
              </a:lnSpc>
              <a:spcBef>
                <a:spcPts val="500"/>
              </a:spcBef>
              <a:spcAft>
                <a:spcPts val="0"/>
              </a:spcAft>
              <a:buNone/>
            </a:pPr>
            <a:r>
              <a:rPr lang="en" sz="1600">
                <a:solidFill>
                  <a:schemeClr val="dk1"/>
                </a:solidFill>
                <a:highlight>
                  <a:srgbClr val="FFFFFF"/>
                </a:highlight>
                <a:latin typeface="Courier New"/>
                <a:ea typeface="Courier New"/>
                <a:cs typeface="Courier New"/>
                <a:sym typeface="Courier New"/>
              </a:rPr>
              <a:t>    task </a:t>
            </a:r>
            <a:r>
              <a:rPr b="1" lang="en" sz="1600">
                <a:solidFill>
                  <a:schemeClr val="dk1"/>
                </a:solidFill>
                <a:highlight>
                  <a:srgbClr val="FFFFFF"/>
                </a:highlight>
                <a:latin typeface="Courier New"/>
                <a:ea typeface="Courier New"/>
                <a:cs typeface="Courier New"/>
                <a:sym typeface="Courier New"/>
              </a:rPr>
              <a:t>-&gt; </a:t>
            </a:r>
            <a:r>
              <a:rPr b="1" lang="en" sz="1600">
                <a:solidFill>
                  <a:srgbClr val="000080"/>
                </a:solidFill>
                <a:highlight>
                  <a:srgbClr val="FFFFFF"/>
                </a:highlight>
                <a:latin typeface="Courier New"/>
                <a:ea typeface="Courier New"/>
                <a:cs typeface="Courier New"/>
                <a:sym typeface="Courier New"/>
              </a:rPr>
              <a:t>if </a:t>
            </a:r>
            <a:r>
              <a:rPr lang="en" sz="1600">
                <a:solidFill>
                  <a:schemeClr val="dk1"/>
                </a:solidFill>
                <a:highlight>
                  <a:srgbClr val="FFFFFF"/>
                </a:highlight>
                <a:latin typeface="Courier New"/>
                <a:ea typeface="Courier New"/>
                <a:cs typeface="Courier New"/>
                <a:sym typeface="Courier New"/>
              </a:rPr>
              <a:t>(task.</a:t>
            </a:r>
            <a:r>
              <a:rPr i="1" lang="en" sz="1600">
                <a:solidFill>
                  <a:srgbClr val="660E7A"/>
                </a:solidFill>
                <a:highlight>
                  <a:srgbClr val="FFFFFF"/>
                </a:highlight>
                <a:latin typeface="Courier New"/>
                <a:ea typeface="Courier New"/>
                <a:cs typeface="Courier New"/>
                <a:sym typeface="Courier New"/>
              </a:rPr>
              <a:t>isSuccessful</a:t>
            </a:r>
            <a:r>
              <a:rPr lang="en" sz="1600">
                <a:solidFill>
                  <a:schemeClr val="dk1"/>
                </a:solidFill>
                <a:highlight>
                  <a:srgbClr val="FFFFFF"/>
                </a:highlight>
                <a:latin typeface="Courier New"/>
                <a:ea typeface="Courier New"/>
                <a:cs typeface="Courier New"/>
                <a:sym typeface="Courier New"/>
              </a:rPr>
              <a:t>) {</a:t>
            </a:r>
            <a:endParaRPr sz="1600">
              <a:solidFill>
                <a:schemeClr val="dk1"/>
              </a:solidFill>
              <a:highlight>
                <a:srgbClr val="FFFFFF"/>
              </a:highlight>
              <a:latin typeface="Courier New"/>
              <a:ea typeface="Courier New"/>
              <a:cs typeface="Courier New"/>
              <a:sym typeface="Courier New"/>
            </a:endParaRPr>
          </a:p>
          <a:p>
            <a:pPr indent="0" lvl="0" marL="0">
              <a:lnSpc>
                <a:spcPct val="113000"/>
              </a:lnSpc>
              <a:spcBef>
                <a:spcPts val="500"/>
              </a:spcBef>
              <a:spcAft>
                <a:spcPts val="0"/>
              </a:spcAft>
              <a:buNone/>
            </a:pPr>
            <a:r>
              <a:rPr lang="en" sz="1600">
                <a:solidFill>
                  <a:schemeClr val="dk1"/>
                </a:solidFill>
                <a:highlight>
                  <a:srgbClr val="FFFFFF"/>
                </a:highlight>
                <a:latin typeface="Courier New"/>
                <a:ea typeface="Courier New"/>
                <a:cs typeface="Courier New"/>
                <a:sym typeface="Courier New"/>
              </a:rPr>
              <a:t>                </a:t>
            </a:r>
            <a:r>
              <a:rPr b="1" lang="en" sz="1600">
                <a:solidFill>
                  <a:srgbClr val="000080"/>
                </a:solidFill>
                <a:highlight>
                  <a:srgbClr val="FFFFFF"/>
                </a:highlight>
                <a:latin typeface="Courier New"/>
                <a:ea typeface="Courier New"/>
                <a:cs typeface="Courier New"/>
                <a:sym typeface="Courier New"/>
              </a:rPr>
              <a:t>for </a:t>
            </a:r>
            <a:r>
              <a:rPr lang="en" sz="1600">
                <a:solidFill>
                  <a:schemeClr val="dk1"/>
                </a:solidFill>
                <a:highlight>
                  <a:srgbClr val="FFFFFF"/>
                </a:highlight>
                <a:latin typeface="Courier New"/>
                <a:ea typeface="Courier New"/>
                <a:cs typeface="Courier New"/>
                <a:sym typeface="Courier New"/>
              </a:rPr>
              <a:t>(block </a:t>
            </a:r>
            <a:r>
              <a:rPr b="1" lang="en" sz="1600">
                <a:solidFill>
                  <a:srgbClr val="000080"/>
                </a:solidFill>
                <a:highlight>
                  <a:srgbClr val="FFFFFF"/>
                </a:highlight>
                <a:latin typeface="Courier New"/>
                <a:ea typeface="Courier New"/>
                <a:cs typeface="Courier New"/>
                <a:sym typeface="Courier New"/>
              </a:rPr>
              <a:t>in </a:t>
            </a:r>
            <a:r>
              <a:rPr lang="en" sz="1600">
                <a:solidFill>
                  <a:schemeClr val="dk1"/>
                </a:solidFill>
                <a:highlight>
                  <a:srgbClr val="FFFFFF"/>
                </a:highlight>
                <a:latin typeface="Courier New"/>
                <a:ea typeface="Courier New"/>
                <a:cs typeface="Courier New"/>
                <a:sym typeface="Courier New"/>
              </a:rPr>
              <a:t>task.</a:t>
            </a:r>
            <a:r>
              <a:rPr i="1" lang="en" sz="1600">
                <a:solidFill>
                  <a:srgbClr val="660E7A"/>
                </a:solidFill>
                <a:highlight>
                  <a:srgbClr val="FFFFFF"/>
                </a:highlight>
                <a:latin typeface="Courier New"/>
                <a:ea typeface="Courier New"/>
                <a:cs typeface="Courier New"/>
                <a:sym typeface="Courier New"/>
              </a:rPr>
              <a:t>result</a:t>
            </a:r>
            <a:r>
              <a:rPr lang="en" sz="1600">
                <a:solidFill>
                  <a:schemeClr val="dk1"/>
                </a:solidFill>
                <a:highlight>
                  <a:srgbClr val="FFFFFF"/>
                </a:highlight>
                <a:latin typeface="Courier New"/>
                <a:ea typeface="Courier New"/>
                <a:cs typeface="Courier New"/>
                <a:sym typeface="Courier New"/>
              </a:rPr>
              <a:t>.</a:t>
            </a:r>
            <a:r>
              <a:rPr i="1" lang="en" sz="1600">
                <a:solidFill>
                  <a:srgbClr val="660E7A"/>
                </a:solidFill>
                <a:highlight>
                  <a:srgbClr val="FFFFFF"/>
                </a:highlight>
                <a:latin typeface="Courier New"/>
                <a:ea typeface="Courier New"/>
                <a:cs typeface="Courier New"/>
                <a:sym typeface="Courier New"/>
              </a:rPr>
              <a:t>blocks</a:t>
            </a:r>
            <a:r>
              <a:rPr lang="en" sz="1600">
                <a:solidFill>
                  <a:schemeClr val="dk1"/>
                </a:solidFill>
                <a:highlight>
                  <a:srgbClr val="FFFFFF"/>
                </a:highlight>
                <a:latin typeface="Courier New"/>
                <a:ea typeface="Courier New"/>
                <a:cs typeface="Courier New"/>
                <a:sym typeface="Courier New"/>
              </a:rPr>
              <a:t>) {</a:t>
            </a:r>
            <a:endParaRPr sz="1600">
              <a:solidFill>
                <a:schemeClr val="dk1"/>
              </a:solidFill>
              <a:highlight>
                <a:srgbClr val="FFFFFF"/>
              </a:highlight>
              <a:latin typeface="Courier New"/>
              <a:ea typeface="Courier New"/>
              <a:cs typeface="Courier New"/>
              <a:sym typeface="Courier New"/>
            </a:endParaRPr>
          </a:p>
          <a:p>
            <a:pPr indent="0" lvl="0" marL="0">
              <a:lnSpc>
                <a:spcPct val="113000"/>
              </a:lnSpc>
              <a:spcBef>
                <a:spcPts val="500"/>
              </a:spcBef>
              <a:spcAft>
                <a:spcPts val="0"/>
              </a:spcAft>
              <a:buNone/>
            </a:pPr>
            <a:r>
              <a:rPr lang="en" sz="1600">
                <a:solidFill>
                  <a:schemeClr val="dk1"/>
                </a:solidFill>
                <a:highlight>
                  <a:srgbClr val="FFFFFF"/>
                </a:highlight>
                <a:latin typeface="Courier New"/>
                <a:ea typeface="Courier New"/>
                <a:cs typeface="Courier New"/>
                <a:sym typeface="Courier New"/>
              </a:rPr>
              <a:t>                     print(block.text)</a:t>
            </a:r>
            <a:endParaRPr sz="1600">
              <a:solidFill>
                <a:schemeClr val="dk1"/>
              </a:solidFill>
              <a:highlight>
                <a:srgbClr val="FFFFFF"/>
              </a:highlight>
              <a:latin typeface="Courier New"/>
              <a:ea typeface="Courier New"/>
              <a:cs typeface="Courier New"/>
              <a:sym typeface="Courier New"/>
            </a:endParaRPr>
          </a:p>
          <a:p>
            <a:pPr indent="0" lvl="0" marL="0">
              <a:lnSpc>
                <a:spcPct val="113000"/>
              </a:lnSpc>
              <a:spcBef>
                <a:spcPts val="500"/>
              </a:spcBef>
              <a:spcAft>
                <a:spcPts val="0"/>
              </a:spcAft>
              <a:buNone/>
            </a:pPr>
            <a:r>
              <a:rPr lang="en" sz="1600">
                <a:solidFill>
                  <a:schemeClr val="dk1"/>
                </a:solidFill>
                <a:highlight>
                  <a:srgbClr val="FFFFFF"/>
                </a:highlight>
                <a:latin typeface="Courier New"/>
                <a:ea typeface="Courier New"/>
                <a:cs typeface="Courier New"/>
                <a:sym typeface="Courier New"/>
              </a:rPr>
              <a:t>                }</a:t>
            </a:r>
            <a:endParaRPr i="1" sz="1600">
              <a:solidFill>
                <a:srgbClr val="808080"/>
              </a:solidFill>
              <a:highlight>
                <a:srgbClr val="FFFFFF"/>
              </a:highlight>
              <a:latin typeface="Courier New"/>
              <a:ea typeface="Courier New"/>
              <a:cs typeface="Courier New"/>
              <a:sym typeface="Courier New"/>
            </a:endParaRPr>
          </a:p>
          <a:p>
            <a:pPr indent="0" lvl="0" marL="0">
              <a:lnSpc>
                <a:spcPct val="113000"/>
              </a:lnSpc>
              <a:spcBef>
                <a:spcPts val="500"/>
              </a:spcBef>
              <a:spcAft>
                <a:spcPts val="0"/>
              </a:spcAft>
              <a:buNone/>
            </a:pPr>
            <a:r>
              <a:rPr i="1" lang="en" sz="1600">
                <a:solidFill>
                  <a:srgbClr val="808080"/>
                </a:solidFill>
                <a:highlight>
                  <a:srgbClr val="FFFFFF"/>
                </a:highlight>
                <a:latin typeface="Courier New"/>
                <a:ea typeface="Courier New"/>
                <a:cs typeface="Courier New"/>
                <a:sym typeface="Courier New"/>
              </a:rPr>
              <a:t>            </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a:lnSpc>
                <a:spcPct val="113000"/>
              </a:lnSpc>
              <a:spcBef>
                <a:spcPts val="500"/>
              </a:spcBef>
              <a:spcAft>
                <a:spcPts val="0"/>
              </a:spcAft>
              <a:buNone/>
            </a:pPr>
            <a:r>
              <a:rPr b="1" lang="en" sz="1600">
                <a:solidFill>
                  <a:schemeClr val="dk1"/>
                </a:solidFill>
                <a:highlight>
                  <a:srgbClr val="FFFFFF"/>
                </a:highlight>
                <a:latin typeface="Courier New"/>
                <a:ea typeface="Courier New"/>
                <a:cs typeface="Courier New"/>
                <a:sym typeface="Courier New"/>
              </a:rPr>
              <a:t>}</a:t>
            </a:r>
            <a:endParaRPr b="1" sz="1600">
              <a:solidFill>
                <a:schemeClr val="dk1"/>
              </a:solidFill>
              <a:highlight>
                <a:srgbClr val="FFFFFF"/>
              </a:highlight>
              <a:latin typeface="Courier New"/>
              <a:ea typeface="Courier New"/>
              <a:cs typeface="Courier New"/>
              <a:sym typeface="Courier New"/>
            </a:endParaRPr>
          </a:p>
          <a:p>
            <a:pPr indent="0" lvl="0" marL="0">
              <a:lnSpc>
                <a:spcPct val="113000"/>
              </a:lnSpc>
              <a:spcBef>
                <a:spcPts val="50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200">
                <a:solidFill>
                  <a:srgbClr val="073763"/>
                </a:solidFill>
                <a:latin typeface="Roboto"/>
                <a:ea typeface="Roboto"/>
                <a:cs typeface="Roboto"/>
                <a:sym typeface="Roboto"/>
              </a:rPr>
              <a:t>Layouts </a:t>
            </a:r>
            <a:endParaRPr sz="3200">
              <a:solidFill>
                <a:srgbClr val="073763"/>
              </a:solidFill>
              <a:latin typeface="Roboto"/>
              <a:ea typeface="Roboto"/>
              <a:cs typeface="Roboto"/>
              <a:sym typeface="Roboto"/>
            </a:endParaRPr>
          </a:p>
        </p:txBody>
      </p:sp>
      <p:sp>
        <p:nvSpPr>
          <p:cNvPr id="162" name="Shape 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Constraint layout - To build an expressive UI</a:t>
            </a:r>
            <a:endParaRPr/>
          </a:p>
          <a:p>
            <a:pPr indent="0" lvl="0" marL="0">
              <a:spcBef>
                <a:spcPts val="1600"/>
              </a:spcBef>
              <a:spcAft>
                <a:spcPts val="0"/>
              </a:spcAft>
              <a:buNone/>
            </a:pPr>
            <a:r>
              <a:rPr lang="en"/>
              <a:t>Linear layout - Useful for </a:t>
            </a:r>
            <a:r>
              <a:rPr lang="en"/>
              <a:t>straightforward</a:t>
            </a:r>
            <a:r>
              <a:rPr lang="en"/>
              <a:t> layouts</a:t>
            </a:r>
            <a:endParaRPr/>
          </a:p>
          <a:p>
            <a:pPr indent="0" lvl="0" marL="0">
              <a:spcBef>
                <a:spcPts val="1600"/>
              </a:spcBef>
              <a:spcAft>
                <a:spcPts val="0"/>
              </a:spcAft>
              <a:buClr>
                <a:schemeClr val="dk1"/>
              </a:buClr>
              <a:buSzPts val="1100"/>
              <a:buFont typeface="Arial"/>
              <a:buNone/>
            </a:pPr>
            <a:r>
              <a:rPr lang="en"/>
              <a:t>Coordinate layout - To use material design tools</a:t>
            </a:r>
            <a:endParaRPr/>
          </a:p>
          <a:p>
            <a:pPr indent="0" lvl="0" marL="0">
              <a:spcBef>
                <a:spcPts val="1600"/>
              </a:spcBef>
              <a:spcAft>
                <a:spcPts val="0"/>
              </a:spcAft>
              <a:buClr>
                <a:schemeClr val="dk1"/>
              </a:buClr>
              <a:buSzPts val="1100"/>
              <a:buFont typeface="Arial"/>
              <a:buNone/>
            </a:pPr>
            <a:r>
              <a:rPr lang="en"/>
              <a:t>Frame layout - Better use for dynamic fragment and for single view layout</a:t>
            </a:r>
            <a:endParaRPr/>
          </a:p>
          <a:p>
            <a:pPr indent="0" lvl="0" marL="0">
              <a:spcBef>
                <a:spcPts val="1600"/>
              </a:spcBef>
              <a:spcAft>
                <a:spcPts val="0"/>
              </a:spcAft>
              <a:buNone/>
            </a:pPr>
            <a:r>
              <a:rPr lang="en"/>
              <a:t>Relative layout - Good time to switch to constraint layout</a:t>
            </a:r>
            <a:endParaRPr/>
          </a:p>
          <a:p>
            <a:pPr indent="0" lvl="0" marL="0">
              <a:spcBef>
                <a:spcPts val="1600"/>
              </a:spcBef>
              <a:spcAft>
                <a:spcPts val="0"/>
              </a:spcAft>
              <a:buNone/>
            </a:pPr>
            <a:r>
              <a:rPr lang="en"/>
              <a:t>Grid layout - Views need to be shown in grids ( try recyclerview)</a:t>
            </a:r>
            <a:endParaRPr/>
          </a:p>
          <a:p>
            <a:pPr indent="0" lvl="0" marL="0">
              <a:spcBef>
                <a:spcPts val="1600"/>
              </a:spcBef>
              <a:spcAft>
                <a:spcPts val="0"/>
              </a:spcAft>
              <a:buClr>
                <a:schemeClr val="dk1"/>
              </a:buClr>
              <a:buSzPts val="1100"/>
              <a:buFont typeface="Arial"/>
              <a:buNone/>
            </a:pPr>
            <a:r>
              <a:rPr lang="en"/>
              <a:t>Absolute layout - RIP</a:t>
            </a:r>
            <a:endParaRPr/>
          </a:p>
          <a:p>
            <a:pPr indent="0" lvl="0" marL="0">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200">
                <a:solidFill>
                  <a:srgbClr val="073763"/>
                </a:solidFill>
                <a:latin typeface="Roboto"/>
                <a:ea typeface="Roboto"/>
                <a:cs typeface="Roboto"/>
                <a:sym typeface="Roboto"/>
              </a:rPr>
              <a:t>Face Detection</a:t>
            </a:r>
            <a:endParaRPr sz="3200">
              <a:solidFill>
                <a:srgbClr val="073763"/>
              </a:solidFill>
              <a:latin typeface="Roboto"/>
              <a:ea typeface="Roboto"/>
              <a:cs typeface="Roboto"/>
              <a:sym typeface="Roboto"/>
            </a:endParaRPr>
          </a:p>
        </p:txBody>
      </p:sp>
      <p:sp>
        <p:nvSpPr>
          <p:cNvPr id="337" name="Shape 3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1400">
                <a:solidFill>
                  <a:srgbClr val="000080"/>
                </a:solidFill>
                <a:highlight>
                  <a:srgbClr val="FFFFFF"/>
                </a:highlight>
                <a:latin typeface="Courier New"/>
                <a:ea typeface="Courier New"/>
                <a:cs typeface="Courier New"/>
                <a:sym typeface="Courier New"/>
              </a:rPr>
              <a:t>val </a:t>
            </a:r>
            <a:r>
              <a:rPr lang="en" sz="1400">
                <a:solidFill>
                  <a:schemeClr val="dk1"/>
                </a:solidFill>
                <a:highlight>
                  <a:srgbClr val="FFFFFF"/>
                </a:highlight>
                <a:latin typeface="Courier New"/>
                <a:ea typeface="Courier New"/>
                <a:cs typeface="Courier New"/>
                <a:sym typeface="Courier New"/>
              </a:rPr>
              <a:t>options = </a:t>
            </a:r>
            <a:r>
              <a:rPr b="1" lang="en" sz="1400">
                <a:solidFill>
                  <a:schemeClr val="dk1"/>
                </a:solidFill>
                <a:highlight>
                  <a:srgbClr val="FFFFFF"/>
                </a:highlight>
                <a:latin typeface="Courier New"/>
                <a:ea typeface="Courier New"/>
                <a:cs typeface="Courier New"/>
                <a:sym typeface="Courier New"/>
              </a:rPr>
              <a:t>FirebaseVisionFaceDetectorOptions.Builder()</a:t>
            </a:r>
            <a:br>
              <a:rPr b="1" lang="en" sz="1400">
                <a:solidFill>
                  <a:schemeClr val="dk1"/>
                </a:solidFill>
                <a:highlight>
                  <a:srgbClr val="FFFFFF"/>
                </a:highlight>
                <a:latin typeface="Courier New"/>
                <a:ea typeface="Courier New"/>
                <a:cs typeface="Courier New"/>
                <a:sym typeface="Courier New"/>
              </a:rPr>
            </a:br>
            <a:r>
              <a:rPr b="1" lang="en" sz="1400">
                <a:solidFill>
                  <a:schemeClr val="dk1"/>
                </a:solidFill>
                <a:highlight>
                  <a:srgbClr val="FFFFFF"/>
                </a:highlight>
                <a:latin typeface="Courier New"/>
                <a:ea typeface="Courier New"/>
                <a:cs typeface="Courier New"/>
                <a:sym typeface="Courier New"/>
              </a:rPr>
              <a:t>             .setModeType(FirebaseVisionFaceDetectorOptions.</a:t>
            </a:r>
            <a:r>
              <a:rPr b="1" i="1" lang="en" sz="1400">
                <a:solidFill>
                  <a:srgbClr val="660E7A"/>
                </a:solidFill>
                <a:highlight>
                  <a:srgbClr val="FFFFFF"/>
                </a:highlight>
                <a:latin typeface="Courier New"/>
                <a:ea typeface="Courier New"/>
                <a:cs typeface="Courier New"/>
                <a:sym typeface="Courier New"/>
              </a:rPr>
              <a:t>ACCURATE_MODE</a:t>
            </a:r>
            <a:r>
              <a:rPr b="1" lang="en" sz="1400">
                <a:solidFill>
                  <a:schemeClr val="dk1"/>
                </a:solidFill>
                <a:highlight>
                  <a:srgbClr val="FFFFFF"/>
                </a:highlight>
                <a:latin typeface="Courier New"/>
                <a:ea typeface="Courier New"/>
                <a:cs typeface="Courier New"/>
                <a:sym typeface="Courier New"/>
              </a:rPr>
              <a:t>)</a:t>
            </a:r>
            <a:br>
              <a:rPr b="1" lang="en" sz="1400">
                <a:solidFill>
                  <a:schemeClr val="dk1"/>
                </a:solidFill>
                <a:highlight>
                  <a:srgbClr val="FFFFFF"/>
                </a:highlight>
                <a:latin typeface="Courier New"/>
                <a:ea typeface="Courier New"/>
                <a:cs typeface="Courier New"/>
                <a:sym typeface="Courier New"/>
              </a:rPr>
            </a:br>
            <a:r>
              <a:rPr b="1" lang="en" sz="1400">
                <a:solidFill>
                  <a:schemeClr val="dk1"/>
                </a:solidFill>
                <a:highlight>
                  <a:srgbClr val="FFFFFF"/>
                </a:highlight>
                <a:latin typeface="Courier New"/>
                <a:ea typeface="Courier New"/>
                <a:cs typeface="Courier New"/>
                <a:sym typeface="Courier New"/>
              </a:rPr>
              <a:t>             .setLandmarkType(FirebaseVisionFaceDetectorOptions.</a:t>
            </a:r>
            <a:r>
              <a:rPr b="1" i="1" lang="en" sz="1400">
                <a:solidFill>
                  <a:srgbClr val="660E7A"/>
                </a:solidFill>
                <a:highlight>
                  <a:srgbClr val="FFFFFF"/>
                </a:highlight>
                <a:latin typeface="Courier New"/>
                <a:ea typeface="Courier New"/>
                <a:cs typeface="Courier New"/>
                <a:sym typeface="Courier New"/>
              </a:rPr>
              <a:t>ALL_LANDMARKS</a:t>
            </a:r>
            <a:r>
              <a:rPr b="1" lang="en" sz="1400">
                <a:solidFill>
                  <a:schemeClr val="dk1"/>
                </a:solidFill>
                <a:highlight>
                  <a:srgbClr val="FFFFFF"/>
                </a:highlight>
                <a:latin typeface="Courier New"/>
                <a:ea typeface="Courier New"/>
                <a:cs typeface="Courier New"/>
                <a:sym typeface="Courier New"/>
              </a:rPr>
              <a:t>)</a:t>
            </a:r>
            <a:br>
              <a:rPr b="1" lang="en" sz="1400">
                <a:solidFill>
                  <a:schemeClr val="dk1"/>
                </a:solidFill>
                <a:highlight>
                  <a:srgbClr val="FFFFFF"/>
                </a:highlight>
                <a:latin typeface="Courier New"/>
                <a:ea typeface="Courier New"/>
                <a:cs typeface="Courier New"/>
                <a:sym typeface="Courier New"/>
              </a:rPr>
            </a:br>
            <a:r>
              <a:rPr b="1" lang="en" sz="1400">
                <a:solidFill>
                  <a:schemeClr val="dk1"/>
                </a:solidFill>
                <a:highlight>
                  <a:srgbClr val="FFFFFF"/>
                </a:highlight>
                <a:latin typeface="Courier New"/>
                <a:ea typeface="Courier New"/>
                <a:cs typeface="Courier New"/>
                <a:sym typeface="Courier New"/>
              </a:rPr>
              <a:t>             .build()</a:t>
            </a:r>
            <a:endParaRPr b="1" sz="14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b="1" lang="en" sz="1400">
                <a:solidFill>
                  <a:srgbClr val="000080"/>
                </a:solidFill>
                <a:highlight>
                  <a:srgbClr val="FFFFFF"/>
                </a:highlight>
                <a:latin typeface="Courier New"/>
                <a:ea typeface="Courier New"/>
                <a:cs typeface="Courier New"/>
                <a:sym typeface="Courier New"/>
              </a:rPr>
              <a:t>val </a:t>
            </a:r>
            <a:r>
              <a:rPr lang="en" sz="1400">
                <a:solidFill>
                  <a:schemeClr val="dk1"/>
                </a:solidFill>
                <a:highlight>
                  <a:srgbClr val="FFFFFF"/>
                </a:highlight>
                <a:latin typeface="Courier New"/>
                <a:ea typeface="Courier New"/>
                <a:cs typeface="Courier New"/>
                <a:sym typeface="Courier New"/>
              </a:rPr>
              <a:t>detector = </a:t>
            </a:r>
            <a:r>
              <a:rPr b="1" lang="en" sz="1400">
                <a:solidFill>
                  <a:schemeClr val="dk1"/>
                </a:solidFill>
                <a:highlight>
                  <a:srgbClr val="FFFFFF"/>
                </a:highlight>
                <a:latin typeface="Courier New"/>
                <a:ea typeface="Courier New"/>
                <a:cs typeface="Courier New"/>
                <a:sym typeface="Courier New"/>
              </a:rPr>
              <a:t>FirebaseVision.getInstance().getVisionFaceDetector(options)</a:t>
            </a:r>
            <a:br>
              <a:rPr lang="en" sz="1400">
                <a:solidFill>
                  <a:schemeClr val="dk1"/>
                </a:solidFill>
                <a:highlight>
                  <a:srgbClr val="FFFFFF"/>
                </a:highlight>
                <a:latin typeface="Courier New"/>
                <a:ea typeface="Courier New"/>
                <a:cs typeface="Courier New"/>
                <a:sym typeface="Courier New"/>
              </a:rPr>
            </a:br>
            <a:r>
              <a:rPr b="1" lang="en" sz="1400">
                <a:solidFill>
                  <a:srgbClr val="000080"/>
                </a:solidFill>
                <a:highlight>
                  <a:srgbClr val="FFFFFF"/>
                </a:highlight>
                <a:latin typeface="Courier New"/>
                <a:ea typeface="Courier New"/>
                <a:cs typeface="Courier New"/>
                <a:sym typeface="Courier New"/>
              </a:rPr>
              <a:t>val </a:t>
            </a:r>
            <a:r>
              <a:rPr lang="en" sz="1400">
                <a:solidFill>
                  <a:schemeClr val="dk1"/>
                </a:solidFill>
                <a:highlight>
                  <a:srgbClr val="FFFFFF"/>
                </a:highlight>
                <a:latin typeface="Courier New"/>
                <a:ea typeface="Courier New"/>
                <a:cs typeface="Courier New"/>
                <a:sym typeface="Courier New"/>
              </a:rPr>
              <a:t>firebaseVision = </a:t>
            </a:r>
            <a:r>
              <a:rPr b="1" lang="en" sz="1400">
                <a:solidFill>
                  <a:schemeClr val="dk1"/>
                </a:solidFill>
                <a:highlight>
                  <a:srgbClr val="FFFFFF"/>
                </a:highlight>
                <a:latin typeface="Courier New"/>
                <a:ea typeface="Courier New"/>
                <a:cs typeface="Courier New"/>
                <a:sym typeface="Courier New"/>
              </a:rPr>
              <a:t>FirebaseVisionImage.fromBitmap</a:t>
            </a:r>
            <a:r>
              <a:rPr lang="en" sz="1400">
                <a:solidFill>
                  <a:schemeClr val="dk1"/>
                </a:solidFill>
                <a:highlight>
                  <a:srgbClr val="FFFFFF"/>
                </a:highlight>
                <a:latin typeface="Courier New"/>
                <a:ea typeface="Courier New"/>
                <a:cs typeface="Courier New"/>
                <a:sym typeface="Courier New"/>
              </a:rPr>
              <a:t>(bitmap)</a:t>
            </a:r>
            <a:endParaRPr sz="1400">
              <a:solidFill>
                <a:schemeClr val="dk1"/>
              </a:solidFill>
              <a:highlight>
                <a:srgbClr val="FFFFFF"/>
              </a:highlight>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b="1" lang="en" sz="1400">
                <a:solidFill>
                  <a:schemeClr val="dk1"/>
                </a:solidFill>
                <a:highlight>
                  <a:srgbClr val="FFFFFF"/>
                </a:highlight>
                <a:latin typeface="Courier New"/>
                <a:ea typeface="Courier New"/>
                <a:cs typeface="Courier New"/>
                <a:sym typeface="Courier New"/>
              </a:rPr>
              <a:t>detector.detectInImage(firebaseVision).</a:t>
            </a:r>
            <a:r>
              <a:rPr lang="en" sz="1400">
                <a:solidFill>
                  <a:schemeClr val="dk1"/>
                </a:solidFill>
                <a:highlight>
                  <a:srgbClr val="FFFFFF"/>
                </a:highlight>
                <a:latin typeface="Courier New"/>
                <a:ea typeface="Courier New"/>
                <a:cs typeface="Courier New"/>
                <a:sym typeface="Courier New"/>
              </a:rPr>
              <a:t>addOnCompleteListener </a:t>
            </a:r>
            <a:r>
              <a:rPr b="1" lang="en" sz="1400">
                <a:solidFill>
                  <a:schemeClr val="dk1"/>
                </a:solidFill>
                <a:highlight>
                  <a:srgbClr val="FFFFFF"/>
                </a:highlight>
                <a:latin typeface="Courier New"/>
                <a:ea typeface="Courier New"/>
                <a:cs typeface="Courier New"/>
                <a:sym typeface="Courier New"/>
              </a:rPr>
              <a:t>{ </a:t>
            </a:r>
            <a:r>
              <a:rPr lang="en" sz="1400">
                <a:solidFill>
                  <a:schemeClr val="dk1"/>
                </a:solidFill>
                <a:highlight>
                  <a:srgbClr val="FFFFFF"/>
                </a:highlight>
                <a:latin typeface="Courier New"/>
                <a:ea typeface="Courier New"/>
                <a:cs typeface="Courier New"/>
                <a:sym typeface="Courier New"/>
              </a:rPr>
              <a:t>task </a:t>
            </a:r>
            <a:r>
              <a:rPr b="1" lang="en" sz="1400">
                <a:solidFill>
                  <a:schemeClr val="dk1"/>
                </a:solidFill>
                <a:highlight>
                  <a:srgbClr val="FFFFFF"/>
                </a:highlight>
                <a:latin typeface="Courier New"/>
                <a:ea typeface="Courier New"/>
                <a:cs typeface="Courier New"/>
                <a:sym typeface="Courier New"/>
              </a:rPr>
              <a:t>-&gt;</a:t>
            </a:r>
            <a:br>
              <a:rPr lang="en" sz="1400">
                <a:solidFill>
                  <a:schemeClr val="dk1"/>
                </a:solidFill>
                <a:highlight>
                  <a:srgbClr val="FFFFFF"/>
                </a:highlight>
                <a:latin typeface="Courier New"/>
                <a:ea typeface="Courier New"/>
                <a:cs typeface="Courier New"/>
                <a:sym typeface="Courier New"/>
              </a:rPr>
            </a:br>
            <a:r>
              <a:rPr lang="en" sz="1400">
                <a:solidFill>
                  <a:schemeClr val="dk1"/>
                </a:solidFill>
                <a:highlight>
                  <a:srgbClr val="FFFFFF"/>
                </a:highlight>
                <a:latin typeface="Courier New"/>
                <a:ea typeface="Courier New"/>
                <a:cs typeface="Courier New"/>
                <a:sym typeface="Courier New"/>
              </a:rPr>
              <a:t>   </a:t>
            </a:r>
            <a:r>
              <a:rPr b="1" lang="en" sz="1400">
                <a:solidFill>
                  <a:srgbClr val="000080"/>
                </a:solidFill>
                <a:highlight>
                  <a:srgbClr val="FFFFFF"/>
                </a:highlight>
                <a:latin typeface="Courier New"/>
                <a:ea typeface="Courier New"/>
                <a:cs typeface="Courier New"/>
                <a:sym typeface="Courier New"/>
              </a:rPr>
              <a:t>if </a:t>
            </a:r>
            <a:r>
              <a:rPr lang="en" sz="1400">
                <a:solidFill>
                  <a:schemeClr val="dk1"/>
                </a:solidFill>
                <a:highlight>
                  <a:srgbClr val="FFFFFF"/>
                </a:highlight>
                <a:latin typeface="Courier New"/>
                <a:ea typeface="Courier New"/>
                <a:cs typeface="Courier New"/>
                <a:sym typeface="Courier New"/>
              </a:rPr>
              <a:t>(task.</a:t>
            </a:r>
            <a:r>
              <a:rPr i="1" lang="en" sz="1400">
                <a:solidFill>
                  <a:srgbClr val="660E7A"/>
                </a:solidFill>
                <a:highlight>
                  <a:srgbClr val="FFFFFF"/>
                </a:highlight>
                <a:latin typeface="Courier New"/>
                <a:ea typeface="Courier New"/>
                <a:cs typeface="Courier New"/>
                <a:sym typeface="Courier New"/>
              </a:rPr>
              <a:t>isSuccessful</a:t>
            </a:r>
            <a:r>
              <a:rPr lang="en" sz="1400">
                <a:solidFill>
                  <a:schemeClr val="dk1"/>
                </a:solidFill>
                <a:highlight>
                  <a:srgbClr val="FFFFFF"/>
                </a:highlight>
                <a:latin typeface="Courier New"/>
                <a:ea typeface="Courier New"/>
                <a:cs typeface="Courier New"/>
                <a:sym typeface="Courier New"/>
              </a:rPr>
              <a:t>) {</a:t>
            </a:r>
            <a:br>
              <a:rPr lang="en" sz="1400">
                <a:solidFill>
                  <a:schemeClr val="dk1"/>
                </a:solidFill>
                <a:highlight>
                  <a:srgbClr val="FFFFFF"/>
                </a:highlight>
                <a:latin typeface="Courier New"/>
                <a:ea typeface="Courier New"/>
                <a:cs typeface="Courier New"/>
                <a:sym typeface="Courier New"/>
              </a:rPr>
            </a:br>
            <a:r>
              <a:rPr lang="en" sz="1400">
                <a:solidFill>
                  <a:schemeClr val="dk1"/>
                </a:solidFill>
                <a:highlight>
                  <a:srgbClr val="FFFFFF"/>
                </a:highlight>
                <a:latin typeface="Courier New"/>
                <a:ea typeface="Courier New"/>
                <a:cs typeface="Courier New"/>
                <a:sym typeface="Courier New"/>
              </a:rPr>
              <a:t>       </a:t>
            </a:r>
            <a:r>
              <a:rPr b="1" lang="en" sz="1400">
                <a:solidFill>
                  <a:srgbClr val="000080"/>
                </a:solidFill>
                <a:highlight>
                  <a:srgbClr val="FFFFFF"/>
                </a:highlight>
                <a:latin typeface="Courier New"/>
                <a:ea typeface="Courier New"/>
                <a:cs typeface="Courier New"/>
                <a:sym typeface="Courier New"/>
              </a:rPr>
              <a:t>for</a:t>
            </a:r>
            <a:r>
              <a:rPr lang="en" sz="1400">
                <a:solidFill>
                  <a:schemeClr val="dk1"/>
                </a:solidFill>
                <a:highlight>
                  <a:srgbClr val="FFFFFF"/>
                </a:highlight>
                <a:latin typeface="Courier New"/>
                <a:ea typeface="Courier New"/>
                <a:cs typeface="Courier New"/>
                <a:sym typeface="Courier New"/>
              </a:rPr>
              <a:t>(face </a:t>
            </a:r>
            <a:r>
              <a:rPr b="1" lang="en" sz="1400">
                <a:solidFill>
                  <a:srgbClr val="000080"/>
                </a:solidFill>
                <a:highlight>
                  <a:srgbClr val="FFFFFF"/>
                </a:highlight>
                <a:latin typeface="Courier New"/>
                <a:ea typeface="Courier New"/>
                <a:cs typeface="Courier New"/>
                <a:sym typeface="Courier New"/>
              </a:rPr>
              <a:t>in </a:t>
            </a:r>
            <a:r>
              <a:rPr lang="en" sz="1400">
                <a:solidFill>
                  <a:schemeClr val="dk1"/>
                </a:solidFill>
                <a:highlight>
                  <a:srgbClr val="FFFFFF"/>
                </a:highlight>
                <a:latin typeface="Courier New"/>
                <a:ea typeface="Courier New"/>
                <a:cs typeface="Courier New"/>
                <a:sym typeface="Courier New"/>
              </a:rPr>
              <a:t>task.</a:t>
            </a:r>
            <a:r>
              <a:rPr i="1" lang="en" sz="1400">
                <a:solidFill>
                  <a:srgbClr val="660E7A"/>
                </a:solidFill>
                <a:highlight>
                  <a:srgbClr val="FFFFFF"/>
                </a:highlight>
                <a:latin typeface="Courier New"/>
                <a:ea typeface="Courier New"/>
                <a:cs typeface="Courier New"/>
                <a:sym typeface="Courier New"/>
              </a:rPr>
              <a:t>result</a:t>
            </a:r>
            <a:r>
              <a:rPr lang="en" sz="1400">
                <a:solidFill>
                  <a:schemeClr val="dk1"/>
                </a:solidFill>
                <a:highlight>
                  <a:srgbClr val="FFFFFF"/>
                </a:highlight>
                <a:latin typeface="Courier New"/>
                <a:ea typeface="Courier New"/>
                <a:cs typeface="Courier New"/>
                <a:sym typeface="Courier New"/>
              </a:rPr>
              <a:t>) {</a:t>
            </a:r>
            <a:br>
              <a:rPr lang="en" sz="1400">
                <a:solidFill>
                  <a:schemeClr val="dk1"/>
                </a:solidFill>
                <a:highlight>
                  <a:srgbClr val="FFFFFF"/>
                </a:highlight>
                <a:latin typeface="Courier New"/>
                <a:ea typeface="Courier New"/>
                <a:cs typeface="Courier New"/>
                <a:sym typeface="Courier New"/>
              </a:rPr>
            </a:br>
            <a:r>
              <a:rPr lang="en" sz="1400">
                <a:solidFill>
                  <a:schemeClr val="dk1"/>
                </a:solidFill>
                <a:highlight>
                  <a:srgbClr val="FFFFFF"/>
                </a:highlight>
                <a:latin typeface="Courier New"/>
                <a:ea typeface="Courier New"/>
                <a:cs typeface="Courier New"/>
                <a:sym typeface="Courier New"/>
              </a:rPr>
              <a:t>           print(</a:t>
            </a:r>
            <a:r>
              <a:rPr lang="en" sz="1400">
                <a:solidFill>
                  <a:schemeClr val="dk1"/>
                </a:solidFill>
                <a:highlight>
                  <a:srgbClr val="FFFFFF"/>
                </a:highlight>
                <a:latin typeface="Courier New"/>
                <a:ea typeface="Courier New"/>
                <a:cs typeface="Courier New"/>
                <a:sym typeface="Courier New"/>
              </a:rPr>
              <a:t>face.</a:t>
            </a:r>
            <a:r>
              <a:rPr i="1" lang="en" sz="1400">
                <a:solidFill>
                  <a:srgbClr val="660E7A"/>
                </a:solidFill>
                <a:highlight>
                  <a:srgbClr val="FFFFFF"/>
                </a:highlight>
                <a:latin typeface="Courier New"/>
                <a:ea typeface="Courier New"/>
                <a:cs typeface="Courier New"/>
                <a:sym typeface="Courier New"/>
              </a:rPr>
              <a:t>smilingProbability)</a:t>
            </a:r>
            <a:br>
              <a:rPr lang="en" sz="1400">
                <a:solidFill>
                  <a:schemeClr val="dk1"/>
                </a:solidFill>
                <a:highlight>
                  <a:srgbClr val="FFFFFF"/>
                </a:highlight>
                <a:latin typeface="Courier New"/>
                <a:ea typeface="Courier New"/>
                <a:cs typeface="Courier New"/>
                <a:sym typeface="Courier New"/>
              </a:rPr>
            </a:br>
            <a:r>
              <a:rPr lang="en" sz="1400">
                <a:solidFill>
                  <a:schemeClr val="dk1"/>
                </a:solidFill>
                <a:highlight>
                  <a:srgbClr val="FFFFFF"/>
                </a:highlight>
                <a:latin typeface="Courier New"/>
                <a:ea typeface="Courier New"/>
                <a:cs typeface="Courier New"/>
                <a:sym typeface="Courier New"/>
              </a:rPr>
              <a:t>       }</a:t>
            </a:r>
            <a:br>
              <a:rPr lang="en" sz="1400">
                <a:solidFill>
                  <a:schemeClr val="dk1"/>
                </a:solidFill>
                <a:highlight>
                  <a:srgbClr val="FFFFFF"/>
                </a:highlight>
                <a:latin typeface="Courier New"/>
                <a:ea typeface="Courier New"/>
                <a:cs typeface="Courier New"/>
                <a:sym typeface="Courier New"/>
              </a:rPr>
            </a:br>
            <a:r>
              <a:rPr lang="en" sz="1400">
                <a:solidFill>
                  <a:schemeClr val="dk1"/>
                </a:solidFill>
                <a:highlight>
                  <a:srgbClr val="FFFFFF"/>
                </a:highlight>
                <a:latin typeface="Courier New"/>
                <a:ea typeface="Courier New"/>
                <a:cs typeface="Courier New"/>
                <a:sym typeface="Courier New"/>
              </a:rPr>
              <a:t>   } </a:t>
            </a:r>
            <a:br>
              <a:rPr lang="en" sz="1400">
                <a:solidFill>
                  <a:schemeClr val="dk1"/>
                </a:solidFill>
                <a:highlight>
                  <a:srgbClr val="FFFFFF"/>
                </a:highlight>
                <a:latin typeface="Courier New"/>
                <a:ea typeface="Courier New"/>
                <a:cs typeface="Courier New"/>
                <a:sym typeface="Courier New"/>
              </a:rPr>
            </a:br>
            <a:r>
              <a:rPr b="1" lang="en" sz="1400">
                <a:solidFill>
                  <a:schemeClr val="dk1"/>
                </a:solidFill>
                <a:highlight>
                  <a:srgbClr val="FFFFFF"/>
                </a:highlight>
                <a:latin typeface="Courier New"/>
                <a:ea typeface="Courier New"/>
                <a:cs typeface="Courier New"/>
                <a:sym typeface="Courier New"/>
              </a:rPr>
              <a:t>}</a:t>
            </a:r>
            <a:endParaRPr b="1" sz="1400">
              <a:solidFill>
                <a:schemeClr val="dk1"/>
              </a:solidFill>
              <a:highlight>
                <a:srgbClr val="FFFFFF"/>
              </a:highlight>
              <a:latin typeface="Courier New"/>
              <a:ea typeface="Courier New"/>
              <a:cs typeface="Courier New"/>
              <a:sym typeface="Courier New"/>
            </a:endParaRPr>
          </a:p>
          <a:p>
            <a:pPr indent="0" lvl="0" marL="0">
              <a:spcBef>
                <a:spcPts val="1600"/>
              </a:spcBef>
              <a:spcAft>
                <a:spcPts val="1600"/>
              </a:spcAft>
              <a:buNone/>
            </a:pPr>
            <a:r>
              <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41" name="Shape 341"/>
        <p:cNvGrpSpPr/>
        <p:nvPr/>
      </p:nvGrpSpPr>
      <p:grpSpPr>
        <a:xfrm>
          <a:off x="0" y="0"/>
          <a:ext cx="0" cy="0"/>
          <a:chOff x="0" y="0"/>
          <a:chExt cx="0" cy="0"/>
        </a:xfrm>
      </p:grpSpPr>
      <p:sp>
        <p:nvSpPr>
          <p:cNvPr id="342" name="Shape 342"/>
          <p:cNvSpPr txBox="1"/>
          <p:nvPr/>
        </p:nvSpPr>
        <p:spPr>
          <a:xfrm>
            <a:off x="1213050" y="408200"/>
            <a:ext cx="6717900" cy="7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073763"/>
                </a:solidFill>
                <a:latin typeface="Calibri"/>
                <a:ea typeface="Calibri"/>
                <a:cs typeface="Calibri"/>
                <a:sym typeface="Calibri"/>
              </a:rPr>
              <a:t>Thank You</a:t>
            </a:r>
            <a:endParaRPr b="1" sz="3600">
              <a:solidFill>
                <a:srgbClr val="073763"/>
              </a:solidFill>
              <a:latin typeface="Calibri"/>
              <a:ea typeface="Calibri"/>
              <a:cs typeface="Calibri"/>
              <a:sym typeface="Calibri"/>
            </a:endParaRPr>
          </a:p>
        </p:txBody>
      </p:sp>
      <p:pic>
        <p:nvPicPr>
          <p:cNvPr descr="image.gif" id="343" name="Shape 343"/>
          <p:cNvPicPr preferRelativeResize="0"/>
          <p:nvPr/>
        </p:nvPicPr>
        <p:blipFill>
          <a:blip r:embed="rId3">
            <a:alphaModFix/>
          </a:blip>
          <a:stretch>
            <a:fillRect/>
          </a:stretch>
        </p:blipFill>
        <p:spPr>
          <a:xfrm>
            <a:off x="3711727" y="1192100"/>
            <a:ext cx="1720525" cy="1744100"/>
          </a:xfrm>
          <a:prstGeom prst="rect">
            <a:avLst/>
          </a:prstGeom>
          <a:noFill/>
          <a:ln>
            <a:noFill/>
          </a:ln>
        </p:spPr>
      </p:pic>
      <p:sp>
        <p:nvSpPr>
          <p:cNvPr id="344" name="Shape 344"/>
          <p:cNvSpPr txBox="1"/>
          <p:nvPr/>
        </p:nvSpPr>
        <p:spPr>
          <a:xfrm>
            <a:off x="0" y="2985775"/>
            <a:ext cx="9144000" cy="5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73763"/>
                </a:solidFill>
              </a:rPr>
              <a:t>Pankaj Rai</a:t>
            </a:r>
            <a:endParaRPr b="1" sz="2400">
              <a:solidFill>
                <a:srgbClr val="073763"/>
              </a:solidFill>
            </a:endParaRPr>
          </a:p>
        </p:txBody>
      </p:sp>
      <p:sp>
        <p:nvSpPr>
          <p:cNvPr id="345" name="Shape 345"/>
          <p:cNvSpPr txBox="1"/>
          <p:nvPr/>
        </p:nvSpPr>
        <p:spPr>
          <a:xfrm>
            <a:off x="1213038" y="3758375"/>
            <a:ext cx="6717900" cy="7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73763"/>
                </a:solidFill>
                <a:uFill>
                  <a:noFill/>
                </a:uFill>
                <a:hlinkClick r:id="rId4"/>
              </a:rPr>
              <a:t>https://medium.com/@pankaj.rai16</a:t>
            </a:r>
            <a:br>
              <a:rPr lang="en" sz="1800">
                <a:solidFill>
                  <a:srgbClr val="073763"/>
                </a:solidFill>
              </a:rPr>
            </a:br>
            <a:r>
              <a:rPr lang="en" sz="1800">
                <a:solidFill>
                  <a:srgbClr val="073763"/>
                </a:solidFill>
                <a:uFill>
                  <a:noFill/>
                </a:uFill>
                <a:hlinkClick r:id="rId5"/>
              </a:rPr>
              <a:t>https://www.linkedin.com/in/pankajrai16/</a:t>
            </a:r>
            <a:endParaRPr sz="1800">
              <a:solidFill>
                <a:srgbClr val="073763"/>
              </a:solidFill>
            </a:endParaRPr>
          </a:p>
          <a:p>
            <a:pPr indent="0" lvl="0" marL="0" rtl="0" algn="ctr">
              <a:spcBef>
                <a:spcPts val="0"/>
              </a:spcBef>
              <a:spcAft>
                <a:spcPts val="0"/>
              </a:spcAft>
              <a:buNone/>
            </a:pPr>
            <a:r>
              <a:t/>
            </a:r>
            <a:endParaRPr sz="1800">
              <a:solidFill>
                <a:srgbClr val="073763"/>
              </a:solidFill>
            </a:endParaRPr>
          </a:p>
          <a:p>
            <a:pPr indent="0" lvl="0" marL="0" rtl="0" algn="ctr">
              <a:spcBef>
                <a:spcPts val="0"/>
              </a:spcBef>
              <a:spcAft>
                <a:spcPts val="0"/>
              </a:spcAft>
              <a:buNone/>
            </a:pPr>
            <a:r>
              <a:t/>
            </a:r>
            <a:endParaRPr sz="1800">
              <a:solidFill>
                <a:srgbClr val="07376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Shape 167"/>
          <p:cNvPicPr preferRelativeResize="0"/>
          <p:nvPr/>
        </p:nvPicPr>
        <p:blipFill>
          <a:blip r:embed="rId3">
            <a:alphaModFix/>
          </a:blip>
          <a:stretch>
            <a:fillRect/>
          </a:stretch>
        </p:blipFill>
        <p:spPr>
          <a:xfrm>
            <a:off x="1932400" y="152400"/>
            <a:ext cx="4838700"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71" name="Shape 171"/>
        <p:cNvGrpSpPr/>
        <p:nvPr/>
      </p:nvGrpSpPr>
      <p:grpSpPr>
        <a:xfrm>
          <a:off x="0" y="0"/>
          <a:ext cx="0" cy="0"/>
          <a:chOff x="0" y="0"/>
          <a:chExt cx="0" cy="0"/>
        </a:xfrm>
      </p:grpSpPr>
      <p:sp>
        <p:nvSpPr>
          <p:cNvPr id="172" name="Shape 172"/>
          <p:cNvSpPr txBox="1"/>
          <p:nvPr>
            <p:ph type="title"/>
          </p:nvPr>
        </p:nvSpPr>
        <p:spPr>
          <a:xfrm>
            <a:off x="927950" y="2346400"/>
            <a:ext cx="80898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600">
                <a:solidFill>
                  <a:srgbClr val="0C343D"/>
                </a:solidFill>
                <a:latin typeface="Roboto"/>
                <a:ea typeface="Roboto"/>
                <a:cs typeface="Roboto"/>
                <a:sym typeface="Roboto"/>
              </a:rPr>
              <a:t>Constraint layout</a:t>
            </a:r>
            <a:endParaRPr b="1" sz="3600">
              <a:solidFill>
                <a:srgbClr val="0C343D"/>
              </a:solidFill>
              <a:latin typeface="Roboto"/>
              <a:ea typeface="Roboto"/>
              <a:cs typeface="Roboto"/>
              <a:sym typeface="Roboto"/>
            </a:endParaRPr>
          </a:p>
        </p:txBody>
      </p:sp>
      <p:pic>
        <p:nvPicPr>
          <p:cNvPr id="173" name="Shape 173"/>
          <p:cNvPicPr preferRelativeResize="0"/>
          <p:nvPr/>
        </p:nvPicPr>
        <p:blipFill>
          <a:blip r:embed="rId3">
            <a:alphaModFix/>
          </a:blip>
          <a:stretch>
            <a:fillRect/>
          </a:stretch>
        </p:blipFill>
        <p:spPr>
          <a:xfrm>
            <a:off x="5781450" y="431575"/>
            <a:ext cx="2647950" cy="457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576725" y="445025"/>
            <a:ext cx="82557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73763"/>
                </a:solidFill>
                <a:latin typeface="Roboto"/>
                <a:ea typeface="Roboto"/>
                <a:cs typeface="Roboto"/>
                <a:sym typeface="Roboto"/>
              </a:rPr>
              <a:t>Circular Positioning</a:t>
            </a:r>
            <a:endParaRPr sz="3400">
              <a:solidFill>
                <a:srgbClr val="073763"/>
              </a:solidFill>
              <a:latin typeface="Roboto"/>
              <a:ea typeface="Roboto"/>
              <a:cs typeface="Roboto"/>
              <a:sym typeface="Roboto"/>
            </a:endParaRPr>
          </a:p>
        </p:txBody>
      </p:sp>
      <p:sp>
        <p:nvSpPr>
          <p:cNvPr id="179" name="Shape 179"/>
          <p:cNvSpPr txBox="1"/>
          <p:nvPr>
            <p:ph idx="1" type="body"/>
          </p:nvPr>
        </p:nvSpPr>
        <p:spPr>
          <a:xfrm>
            <a:off x="576725" y="1869150"/>
            <a:ext cx="4613400" cy="10809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200"/>
              <a:t>Position the corresponding view with the current view by some </a:t>
            </a:r>
            <a:r>
              <a:rPr lang="en" sz="2200"/>
              <a:t>angle and </a:t>
            </a:r>
            <a:r>
              <a:rPr lang="en" sz="2200"/>
              <a:t>distance - radius.</a:t>
            </a:r>
            <a:endParaRPr sz="2200"/>
          </a:p>
        </p:txBody>
      </p:sp>
      <p:pic>
        <p:nvPicPr>
          <p:cNvPr id="180" name="Shape 180"/>
          <p:cNvPicPr preferRelativeResize="0"/>
          <p:nvPr/>
        </p:nvPicPr>
        <p:blipFill>
          <a:blip r:embed="rId3">
            <a:alphaModFix/>
          </a:blip>
          <a:stretch>
            <a:fillRect/>
          </a:stretch>
        </p:blipFill>
        <p:spPr>
          <a:xfrm>
            <a:off x="5189875" y="1106788"/>
            <a:ext cx="2929925" cy="292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612050" y="445025"/>
            <a:ext cx="82203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73763"/>
                </a:solidFill>
                <a:latin typeface="Roboto"/>
                <a:ea typeface="Roboto"/>
                <a:cs typeface="Roboto"/>
                <a:sym typeface="Roboto"/>
              </a:rPr>
              <a:t>Barrier</a:t>
            </a:r>
            <a:endParaRPr sz="3400">
              <a:solidFill>
                <a:srgbClr val="073763"/>
              </a:solidFill>
              <a:latin typeface="Roboto"/>
              <a:ea typeface="Roboto"/>
              <a:cs typeface="Roboto"/>
              <a:sym typeface="Roboto"/>
            </a:endParaRPr>
          </a:p>
        </p:txBody>
      </p:sp>
      <p:sp>
        <p:nvSpPr>
          <p:cNvPr id="186" name="Shape 186"/>
          <p:cNvSpPr txBox="1"/>
          <p:nvPr>
            <p:ph idx="1" type="body"/>
          </p:nvPr>
        </p:nvSpPr>
        <p:spPr>
          <a:xfrm>
            <a:off x="612050" y="1671350"/>
            <a:ext cx="4094100" cy="289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200"/>
              <a:t>A barrier adjust virtual guideline at runtime based on maximum size among various set of views.</a:t>
            </a:r>
            <a:endParaRPr sz="2200"/>
          </a:p>
        </p:txBody>
      </p:sp>
      <p:pic>
        <p:nvPicPr>
          <p:cNvPr id="187" name="Shape 187"/>
          <p:cNvPicPr preferRelativeResize="0"/>
          <p:nvPr/>
        </p:nvPicPr>
        <p:blipFill>
          <a:blip r:embed="rId3">
            <a:alphaModFix/>
          </a:blip>
          <a:stretch>
            <a:fillRect/>
          </a:stretch>
        </p:blipFill>
        <p:spPr>
          <a:xfrm>
            <a:off x="5322525" y="636325"/>
            <a:ext cx="2568925" cy="4373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480600" y="484775"/>
            <a:ext cx="8182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200">
                <a:solidFill>
                  <a:srgbClr val="073763"/>
                </a:solidFill>
                <a:latin typeface="Roboto"/>
                <a:ea typeface="Roboto"/>
                <a:cs typeface="Roboto"/>
                <a:sym typeface="Roboto"/>
              </a:rPr>
              <a:t>Group</a:t>
            </a:r>
            <a:endParaRPr sz="3200">
              <a:solidFill>
                <a:srgbClr val="073763"/>
              </a:solidFill>
              <a:latin typeface="Roboto"/>
              <a:ea typeface="Roboto"/>
              <a:cs typeface="Roboto"/>
              <a:sym typeface="Roboto"/>
            </a:endParaRPr>
          </a:p>
        </p:txBody>
      </p:sp>
      <p:sp>
        <p:nvSpPr>
          <p:cNvPr id="193" name="Shape 193"/>
          <p:cNvSpPr txBox="1"/>
          <p:nvPr>
            <p:ph idx="1" type="body"/>
          </p:nvPr>
        </p:nvSpPr>
        <p:spPr>
          <a:xfrm>
            <a:off x="490500" y="1617300"/>
            <a:ext cx="3996600" cy="2779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200"/>
              <a:t>A group acts on various set of views and set their visibility as </a:t>
            </a:r>
            <a:r>
              <a:rPr lang="en" sz="2200">
                <a:solidFill>
                  <a:srgbClr val="FF9900"/>
                </a:solidFill>
              </a:rPr>
              <a:t>VISIBLE</a:t>
            </a:r>
            <a:r>
              <a:rPr lang="en" sz="2200"/>
              <a:t>, </a:t>
            </a:r>
            <a:r>
              <a:rPr lang="en" sz="2200">
                <a:solidFill>
                  <a:srgbClr val="FF9900"/>
                </a:solidFill>
              </a:rPr>
              <a:t>GONE </a:t>
            </a:r>
            <a:r>
              <a:rPr lang="en" sz="2200"/>
              <a:t>or </a:t>
            </a:r>
            <a:r>
              <a:rPr lang="en" sz="2200">
                <a:solidFill>
                  <a:srgbClr val="FF9900"/>
                </a:solidFill>
              </a:rPr>
              <a:t>INVISIBLE</a:t>
            </a:r>
            <a:r>
              <a:rPr lang="en" sz="2200"/>
              <a:t>.</a:t>
            </a:r>
            <a:endParaRPr sz="2200"/>
          </a:p>
          <a:p>
            <a:pPr indent="0" lvl="0" marL="0" rtl="0">
              <a:spcBef>
                <a:spcPts val="1600"/>
              </a:spcBef>
              <a:spcAft>
                <a:spcPts val="1600"/>
              </a:spcAft>
              <a:buNone/>
            </a:pPr>
            <a:r>
              <a:rPr lang="en" sz="2200"/>
              <a:t>It acts by taking view reference id.</a:t>
            </a:r>
            <a:endParaRPr sz="2200"/>
          </a:p>
        </p:txBody>
      </p:sp>
      <p:sp>
        <p:nvSpPr>
          <p:cNvPr id="194" name="Shape 194"/>
          <p:cNvSpPr txBox="1"/>
          <p:nvPr/>
        </p:nvSpPr>
        <p:spPr>
          <a:xfrm>
            <a:off x="4487100" y="1348350"/>
            <a:ext cx="7723500" cy="3317100"/>
          </a:xfrm>
          <a:prstGeom prst="rect">
            <a:avLst/>
          </a:prstGeom>
          <a:noFill/>
          <a:ln>
            <a:noFill/>
          </a:ln>
        </p:spPr>
        <p:txBody>
          <a:bodyPr anchorCtr="0" anchor="t" bIns="91425" lIns="91425" spcFirstLastPara="1" rIns="91425" wrap="square" tIns="91425">
            <a:noAutofit/>
          </a:bodyPr>
          <a:lstStyle/>
          <a:p>
            <a:pPr indent="0" lvl="0" marL="0" marR="190500" rtl="0">
              <a:lnSpc>
                <a:spcPct val="115000"/>
              </a:lnSpc>
              <a:spcBef>
                <a:spcPts val="320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&lt;</a:t>
            </a:r>
            <a:r>
              <a:rPr b="1" lang="en">
                <a:solidFill>
                  <a:srgbClr val="FF9900"/>
                </a:solidFill>
                <a:latin typeface="Roboto"/>
                <a:ea typeface="Roboto"/>
                <a:cs typeface="Roboto"/>
                <a:sym typeface="Roboto"/>
              </a:rPr>
              <a:t>android.support.constraint.Group</a:t>
            </a:r>
            <a:br>
              <a:rPr b="1" lang="en">
                <a:solidFill>
                  <a:schemeClr val="dk1"/>
                </a:solidFill>
                <a:latin typeface="Roboto"/>
                <a:ea typeface="Roboto"/>
                <a:cs typeface="Roboto"/>
                <a:sym typeface="Roboto"/>
              </a:rPr>
            </a:br>
            <a:r>
              <a:rPr b="1" lang="en" sz="1200">
                <a:solidFill>
                  <a:schemeClr val="dk1"/>
                </a:solidFill>
                <a:latin typeface="Courier New"/>
                <a:ea typeface="Courier New"/>
                <a:cs typeface="Courier New"/>
                <a:sym typeface="Courier New"/>
              </a:rPr>
              <a:t>  </a:t>
            </a:r>
            <a:r>
              <a:rPr lang="en" sz="1200">
                <a:solidFill>
                  <a:schemeClr val="dk1"/>
                </a:solidFill>
                <a:latin typeface="Courier New"/>
                <a:ea typeface="Courier New"/>
                <a:cs typeface="Courier New"/>
                <a:sym typeface="Courier New"/>
              </a:rPr>
              <a:t> android:id="@+id/group"</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android:layout_width="0dp"</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android:layout_height="0dp"</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android:visibility="gone"</a:t>
            </a:r>
            <a:br>
              <a:rPr b="1" lang="en" sz="1200">
                <a:solidFill>
                  <a:schemeClr val="dk1"/>
                </a:solidFill>
                <a:latin typeface="Courier New"/>
                <a:ea typeface="Courier New"/>
                <a:cs typeface="Courier New"/>
                <a:sym typeface="Courier New"/>
              </a:rPr>
            </a:br>
            <a:r>
              <a:rPr b="1" lang="en" sz="1200">
                <a:solidFill>
                  <a:srgbClr val="9900FF"/>
                </a:solidFill>
                <a:latin typeface="Courier New"/>
                <a:ea typeface="Courier New"/>
                <a:cs typeface="Courier New"/>
                <a:sym typeface="Courier New"/>
              </a:rPr>
              <a:t>   app:constraint_referenced_ids="view1,view2"</a:t>
            </a:r>
            <a:r>
              <a:rPr b="1" lang="en" sz="1200">
                <a:solidFill>
                  <a:schemeClr val="dk1"/>
                </a:solidFill>
                <a:latin typeface="Courier New"/>
                <a:ea typeface="Courier New"/>
                <a:cs typeface="Courier New"/>
                <a:sym typeface="Courier New"/>
              </a:rPr>
              <a:t> </a:t>
            </a:r>
            <a:r>
              <a:rPr lang="en" sz="1200">
                <a:solidFill>
                  <a:schemeClr val="dk1"/>
                </a:solidFill>
                <a:latin typeface="Courier New"/>
                <a:ea typeface="Courier New"/>
                <a:cs typeface="Courier New"/>
                <a:sym typeface="Courier New"/>
              </a:rPr>
              <a:t>/&gt;</a:t>
            </a:r>
            <a:endParaRPr sz="1200">
              <a:solidFill>
                <a:schemeClr val="dk1"/>
              </a:solidFill>
              <a:latin typeface="Courier New"/>
              <a:ea typeface="Courier New"/>
              <a:cs typeface="Courier New"/>
              <a:sym typeface="Courier New"/>
            </a:endParaRPr>
          </a:p>
        </p:txBody>
      </p:sp>
      <p:sp>
        <p:nvSpPr>
          <p:cNvPr id="195" name="Shape 195"/>
          <p:cNvSpPr/>
          <p:nvPr/>
        </p:nvSpPr>
        <p:spPr>
          <a:xfrm>
            <a:off x="4842525" y="2895425"/>
            <a:ext cx="3996600" cy="282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484025"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200">
                <a:solidFill>
                  <a:srgbClr val="073763"/>
                </a:solidFill>
                <a:latin typeface="Roboto"/>
                <a:ea typeface="Roboto"/>
                <a:cs typeface="Roboto"/>
                <a:sym typeface="Roboto"/>
              </a:rPr>
              <a:t>Placeholder</a:t>
            </a:r>
            <a:endParaRPr sz="3200">
              <a:solidFill>
                <a:srgbClr val="073763"/>
              </a:solidFill>
              <a:latin typeface="Roboto"/>
              <a:ea typeface="Roboto"/>
              <a:cs typeface="Roboto"/>
              <a:sym typeface="Roboto"/>
            </a:endParaRPr>
          </a:p>
        </p:txBody>
      </p:sp>
      <p:sp>
        <p:nvSpPr>
          <p:cNvPr id="201" name="Shape 201"/>
          <p:cNvSpPr txBox="1"/>
          <p:nvPr>
            <p:ph idx="1" type="body"/>
          </p:nvPr>
        </p:nvSpPr>
        <p:spPr>
          <a:xfrm>
            <a:off x="484025" y="1152475"/>
            <a:ext cx="42603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200">
                <a:highlight>
                  <a:srgbClr val="FFFFFF"/>
                </a:highlight>
              </a:rPr>
              <a:t>It’s use to dynamically set content on screen where any view can be set to placeholder just by passing its id. If the view exists on same screen as placeholder than it’s visibility will automatically be set to gone.</a:t>
            </a:r>
            <a:endParaRPr sz="2200"/>
          </a:p>
        </p:txBody>
      </p:sp>
      <p:pic>
        <p:nvPicPr>
          <p:cNvPr id="202" name="Shape 202"/>
          <p:cNvPicPr preferRelativeResize="0"/>
          <p:nvPr/>
        </p:nvPicPr>
        <p:blipFill>
          <a:blip r:embed="rId3">
            <a:alphaModFix/>
          </a:blip>
          <a:stretch>
            <a:fillRect/>
          </a:stretch>
        </p:blipFill>
        <p:spPr>
          <a:xfrm>
            <a:off x="5474900" y="649575"/>
            <a:ext cx="2585025" cy="4242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